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0" r:id="rId4"/>
    <p:sldId id="262" r:id="rId5"/>
    <p:sldId id="261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A11C2F-7DF4-4E2B-8BA1-D9AED71BD36A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08734C97-E308-4969-B94D-0E357D2986F0}">
      <dgm:prSet phldrT="[Tekst]"/>
      <dgm:spPr/>
      <dgm:t>
        <a:bodyPr/>
        <a:lstStyle/>
        <a:p>
          <a:pPr algn="ctr"/>
          <a:r>
            <a:rPr lang="pl-PL" dirty="0" smtClean="0"/>
            <a:t>Zamiennik</a:t>
          </a:r>
          <a:endParaRPr lang="pl-PL" dirty="0"/>
        </a:p>
      </dgm:t>
    </dgm:pt>
    <dgm:pt modelId="{C64A5336-6C1C-4BC2-B866-80A008B1C57E}" type="parTrans" cxnId="{40253B02-8017-485F-844E-30A14ADFFCDE}">
      <dgm:prSet/>
      <dgm:spPr/>
      <dgm:t>
        <a:bodyPr/>
        <a:lstStyle/>
        <a:p>
          <a:endParaRPr lang="pl-PL"/>
        </a:p>
      </dgm:t>
    </dgm:pt>
    <dgm:pt modelId="{6BF05F47-8784-4633-9322-9B5E724E62C4}" type="sibTrans" cxnId="{40253B02-8017-485F-844E-30A14ADFFCDE}">
      <dgm:prSet/>
      <dgm:spPr/>
      <dgm:t>
        <a:bodyPr/>
        <a:lstStyle/>
        <a:p>
          <a:endParaRPr lang="pl-PL"/>
        </a:p>
      </dgm:t>
    </dgm:pt>
    <dgm:pt modelId="{1B179A7A-DE12-4FBC-9520-6874F40FEB12}">
      <dgm:prSet phldrT="[Tekst]"/>
      <dgm:spPr/>
      <dgm:t>
        <a:bodyPr/>
        <a:lstStyle/>
        <a:p>
          <a:pPr algn="ctr"/>
          <a:r>
            <a:rPr lang="pl-PL" dirty="0" smtClean="0"/>
            <a:t>Korzyści drugiej strony</a:t>
          </a:r>
          <a:endParaRPr lang="pl-PL" dirty="0"/>
        </a:p>
      </dgm:t>
    </dgm:pt>
    <dgm:pt modelId="{E4182ABE-21AD-4846-95B3-08DA20D3CB0D}" type="parTrans" cxnId="{3F7D8B30-7920-4131-88A5-0EF9D537AE54}">
      <dgm:prSet/>
      <dgm:spPr/>
      <dgm:t>
        <a:bodyPr/>
        <a:lstStyle/>
        <a:p>
          <a:endParaRPr lang="pl-PL"/>
        </a:p>
      </dgm:t>
    </dgm:pt>
    <dgm:pt modelId="{3D424676-625C-4D1F-94BB-311D207C2C19}" type="sibTrans" cxnId="{3F7D8B30-7920-4131-88A5-0EF9D537AE54}">
      <dgm:prSet/>
      <dgm:spPr/>
      <dgm:t>
        <a:bodyPr/>
        <a:lstStyle/>
        <a:p>
          <a:endParaRPr lang="pl-PL"/>
        </a:p>
      </dgm:t>
    </dgm:pt>
    <dgm:pt modelId="{B304C178-0AAF-4F2C-8F72-A92DF416B435}">
      <dgm:prSet phldrT="[Tekst]"/>
      <dgm:spPr/>
      <dgm:t>
        <a:bodyPr/>
        <a:lstStyle/>
        <a:p>
          <a:pPr algn="ctr"/>
          <a:r>
            <a:rPr lang="pl-PL" dirty="0" smtClean="0"/>
            <a:t>Humor</a:t>
          </a:r>
          <a:endParaRPr lang="pl-PL" dirty="0"/>
        </a:p>
      </dgm:t>
    </dgm:pt>
    <dgm:pt modelId="{B34303F8-384D-46F5-8FB6-422982212A9E}" type="parTrans" cxnId="{99E28323-DE33-4EAF-A4D0-CA8C11D2AC04}">
      <dgm:prSet/>
      <dgm:spPr/>
      <dgm:t>
        <a:bodyPr/>
        <a:lstStyle/>
        <a:p>
          <a:endParaRPr lang="pl-PL"/>
        </a:p>
      </dgm:t>
    </dgm:pt>
    <dgm:pt modelId="{410CB3A0-8305-4485-AAE6-2F56BE9AA752}" type="sibTrans" cxnId="{99E28323-DE33-4EAF-A4D0-CA8C11D2AC04}">
      <dgm:prSet/>
      <dgm:spPr/>
      <dgm:t>
        <a:bodyPr/>
        <a:lstStyle/>
        <a:p>
          <a:endParaRPr lang="pl-PL"/>
        </a:p>
      </dgm:t>
    </dgm:pt>
    <dgm:pt modelId="{6CD999A1-5D70-470F-B652-7BBC92F230FA}">
      <dgm:prSet phldrT="[Tekst]"/>
      <dgm:spPr/>
      <dgm:t>
        <a:bodyPr/>
        <a:lstStyle/>
        <a:p>
          <a:pPr algn="ctr"/>
          <a:r>
            <a:rPr lang="pl-PL" dirty="0" smtClean="0"/>
            <a:t>Procedura zewnętrzna</a:t>
          </a:r>
          <a:endParaRPr lang="pl-PL" dirty="0"/>
        </a:p>
      </dgm:t>
    </dgm:pt>
    <dgm:pt modelId="{5BBD0D61-DBB9-4851-8FC8-4D782354D7D7}" type="parTrans" cxnId="{D7ADEB16-1B23-40CE-ABA0-E48B14704134}">
      <dgm:prSet/>
      <dgm:spPr/>
      <dgm:t>
        <a:bodyPr/>
        <a:lstStyle/>
        <a:p>
          <a:endParaRPr lang="pl-PL"/>
        </a:p>
      </dgm:t>
    </dgm:pt>
    <dgm:pt modelId="{C0AAC3EF-80C7-47DA-8A5F-23B7391B011C}" type="sibTrans" cxnId="{D7ADEB16-1B23-40CE-ABA0-E48B14704134}">
      <dgm:prSet/>
      <dgm:spPr/>
      <dgm:t>
        <a:bodyPr/>
        <a:lstStyle/>
        <a:p>
          <a:endParaRPr lang="pl-PL"/>
        </a:p>
      </dgm:t>
    </dgm:pt>
    <dgm:pt modelId="{DCCF3DA2-590C-43CF-A1C7-BFC98AA5EA4A}">
      <dgm:prSet phldrT="[Tekst]"/>
      <dgm:spPr/>
      <dgm:t>
        <a:bodyPr/>
        <a:lstStyle/>
        <a:p>
          <a:pPr algn="ctr"/>
          <a:r>
            <a:rPr lang="pl-PL" dirty="0" smtClean="0"/>
            <a:t>Procedura wewnętrzna</a:t>
          </a:r>
          <a:endParaRPr lang="pl-PL" dirty="0"/>
        </a:p>
      </dgm:t>
    </dgm:pt>
    <dgm:pt modelId="{A08888CF-F32E-42BD-B7D8-B616635F4603}" type="parTrans" cxnId="{DF6E489E-6191-41F0-97C0-5D67353CB4E7}">
      <dgm:prSet/>
      <dgm:spPr/>
      <dgm:t>
        <a:bodyPr/>
        <a:lstStyle/>
        <a:p>
          <a:endParaRPr lang="pl-PL"/>
        </a:p>
      </dgm:t>
    </dgm:pt>
    <dgm:pt modelId="{E98F5EB4-C183-4AEA-8C76-C8764671BB52}" type="sibTrans" cxnId="{DF6E489E-6191-41F0-97C0-5D67353CB4E7}">
      <dgm:prSet/>
      <dgm:spPr/>
      <dgm:t>
        <a:bodyPr/>
        <a:lstStyle/>
        <a:p>
          <a:endParaRPr lang="pl-PL"/>
        </a:p>
      </dgm:t>
    </dgm:pt>
    <dgm:pt modelId="{21116000-9F53-4E96-898E-63ADA3C83D75}" type="pres">
      <dgm:prSet presAssocID="{16A11C2F-7DF4-4E2B-8BA1-D9AED71BD36A}" presName="linear" presStyleCnt="0">
        <dgm:presLayoutVars>
          <dgm:dir/>
          <dgm:animLvl val="lvl"/>
          <dgm:resizeHandles val="exact"/>
        </dgm:presLayoutVars>
      </dgm:prSet>
      <dgm:spPr/>
    </dgm:pt>
    <dgm:pt modelId="{7F0973A1-B8C6-4904-857A-79D018BFF6F4}" type="pres">
      <dgm:prSet presAssocID="{08734C97-E308-4969-B94D-0E357D2986F0}" presName="parentLin" presStyleCnt="0"/>
      <dgm:spPr/>
    </dgm:pt>
    <dgm:pt modelId="{F5346DA5-32F2-44A4-8333-59C99A9A780F}" type="pres">
      <dgm:prSet presAssocID="{08734C97-E308-4969-B94D-0E357D2986F0}" presName="parentLeftMargin" presStyleLbl="node1" presStyleIdx="0" presStyleCnt="5"/>
      <dgm:spPr/>
    </dgm:pt>
    <dgm:pt modelId="{6FB1D0AF-FC6D-4371-8268-76203945E207}" type="pres">
      <dgm:prSet presAssocID="{08734C97-E308-4969-B94D-0E357D2986F0}" presName="parentText" presStyleLbl="node1" presStyleIdx="0" presStyleCnt="5" custScaleX="142857">
        <dgm:presLayoutVars>
          <dgm:chMax val="0"/>
          <dgm:bulletEnabled val="1"/>
        </dgm:presLayoutVars>
      </dgm:prSet>
      <dgm:spPr/>
    </dgm:pt>
    <dgm:pt modelId="{E2E3119F-FDDA-4AEF-A1DF-540C3A04AC19}" type="pres">
      <dgm:prSet presAssocID="{08734C97-E308-4969-B94D-0E357D2986F0}" presName="negativeSpace" presStyleCnt="0"/>
      <dgm:spPr/>
    </dgm:pt>
    <dgm:pt modelId="{94133DBB-BDBA-48D1-AE4B-56AE1B2DE779}" type="pres">
      <dgm:prSet presAssocID="{08734C97-E308-4969-B94D-0E357D2986F0}" presName="childText" presStyleLbl="conFgAcc1" presStyleIdx="0" presStyleCnt="5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35600028-95F8-4BBF-8E44-A9332999DD86}" type="pres">
      <dgm:prSet presAssocID="{6BF05F47-8784-4633-9322-9B5E724E62C4}" presName="spaceBetweenRectangles" presStyleCnt="0"/>
      <dgm:spPr/>
    </dgm:pt>
    <dgm:pt modelId="{606CB07B-B652-4345-999D-B2F2F4C00AD6}" type="pres">
      <dgm:prSet presAssocID="{6CD999A1-5D70-470F-B652-7BBC92F230FA}" presName="parentLin" presStyleCnt="0"/>
      <dgm:spPr/>
    </dgm:pt>
    <dgm:pt modelId="{3DA8F2FD-9E5C-4286-BA81-00F100FFC27B}" type="pres">
      <dgm:prSet presAssocID="{6CD999A1-5D70-470F-B652-7BBC92F230FA}" presName="parentLeftMargin" presStyleLbl="node1" presStyleIdx="0" presStyleCnt="5"/>
      <dgm:spPr/>
    </dgm:pt>
    <dgm:pt modelId="{88577569-562A-45F6-B2B6-A71B6D99ACFB}" type="pres">
      <dgm:prSet presAssocID="{6CD999A1-5D70-470F-B652-7BBC92F230FA}" presName="parentText" presStyleLbl="node1" presStyleIdx="1" presStyleCnt="5" custScaleX="142857">
        <dgm:presLayoutVars>
          <dgm:chMax val="0"/>
          <dgm:bulletEnabled val="1"/>
        </dgm:presLayoutVars>
      </dgm:prSet>
      <dgm:spPr/>
    </dgm:pt>
    <dgm:pt modelId="{D7B9FDDA-D03B-44D9-8E65-929B24C69B64}" type="pres">
      <dgm:prSet presAssocID="{6CD999A1-5D70-470F-B652-7BBC92F230FA}" presName="negativeSpace" presStyleCnt="0"/>
      <dgm:spPr/>
    </dgm:pt>
    <dgm:pt modelId="{C4F32364-19C5-4257-B2A4-F965FD5F2746}" type="pres">
      <dgm:prSet presAssocID="{6CD999A1-5D70-470F-B652-7BBC92F230FA}" presName="childText" presStyleLbl="conFgAcc1" presStyleIdx="1" presStyleCnt="5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2C66383B-5480-4282-91C8-0EDC5EF88720}" type="pres">
      <dgm:prSet presAssocID="{C0AAC3EF-80C7-47DA-8A5F-23B7391B011C}" presName="spaceBetweenRectangles" presStyleCnt="0"/>
      <dgm:spPr/>
    </dgm:pt>
    <dgm:pt modelId="{1903FD95-76EA-43C7-96AB-CC0264D18AA3}" type="pres">
      <dgm:prSet presAssocID="{DCCF3DA2-590C-43CF-A1C7-BFC98AA5EA4A}" presName="parentLin" presStyleCnt="0"/>
      <dgm:spPr/>
    </dgm:pt>
    <dgm:pt modelId="{28DEF4D4-17EF-4BF8-B2CD-AC8BC715E267}" type="pres">
      <dgm:prSet presAssocID="{DCCF3DA2-590C-43CF-A1C7-BFC98AA5EA4A}" presName="parentLeftMargin" presStyleLbl="node1" presStyleIdx="1" presStyleCnt="5"/>
      <dgm:spPr/>
    </dgm:pt>
    <dgm:pt modelId="{9C3F586B-10EF-4A82-9B1D-176B1988557D}" type="pres">
      <dgm:prSet presAssocID="{DCCF3DA2-590C-43CF-A1C7-BFC98AA5EA4A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A8EA5F-B779-43B3-BAF6-D2BC5B6D8FE2}" type="pres">
      <dgm:prSet presAssocID="{DCCF3DA2-590C-43CF-A1C7-BFC98AA5EA4A}" presName="negativeSpace" presStyleCnt="0"/>
      <dgm:spPr/>
    </dgm:pt>
    <dgm:pt modelId="{0B94588B-AC44-4CAA-9D99-A0CDB706EE3E}" type="pres">
      <dgm:prSet presAssocID="{DCCF3DA2-590C-43CF-A1C7-BFC98AA5EA4A}" presName="childText" presStyleLbl="conFgAcc1" presStyleIdx="2" presStyleCnt="5" custLinFactNeighborX="126" custLinFactNeighborY="-38486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B9BECC7F-CAA8-47CD-BB0C-F83F0EAF2107}" type="pres">
      <dgm:prSet presAssocID="{E98F5EB4-C183-4AEA-8C76-C8764671BB52}" presName="spaceBetweenRectangles" presStyleCnt="0"/>
      <dgm:spPr/>
    </dgm:pt>
    <dgm:pt modelId="{5C66F45F-5932-42CD-8CC7-19B06AF6D06D}" type="pres">
      <dgm:prSet presAssocID="{1B179A7A-DE12-4FBC-9520-6874F40FEB12}" presName="parentLin" presStyleCnt="0"/>
      <dgm:spPr/>
    </dgm:pt>
    <dgm:pt modelId="{FCF62745-018F-4772-AB3E-903E933C5275}" type="pres">
      <dgm:prSet presAssocID="{1B179A7A-DE12-4FBC-9520-6874F40FEB12}" presName="parentLeftMargin" presStyleLbl="node1" presStyleIdx="2" presStyleCnt="5"/>
      <dgm:spPr/>
    </dgm:pt>
    <dgm:pt modelId="{DD57795A-67D2-4A6D-BAF7-E96D57081F01}" type="pres">
      <dgm:prSet presAssocID="{1B179A7A-DE12-4FBC-9520-6874F40FEB12}" presName="parentText" presStyleLbl="node1" presStyleIdx="3" presStyleCnt="5" custScaleX="142857">
        <dgm:presLayoutVars>
          <dgm:chMax val="0"/>
          <dgm:bulletEnabled val="1"/>
        </dgm:presLayoutVars>
      </dgm:prSet>
      <dgm:spPr/>
    </dgm:pt>
    <dgm:pt modelId="{72968DDC-3E5C-46C1-9B9D-AE482D68C63C}" type="pres">
      <dgm:prSet presAssocID="{1B179A7A-DE12-4FBC-9520-6874F40FEB12}" presName="negativeSpace" presStyleCnt="0"/>
      <dgm:spPr/>
    </dgm:pt>
    <dgm:pt modelId="{C8FDE422-4820-41A6-9B51-D98EB3948F48}" type="pres">
      <dgm:prSet presAssocID="{1B179A7A-DE12-4FBC-9520-6874F40FEB12}" presName="childText" presStyleLbl="conFgAcc1" presStyleIdx="3" presStyleCnt="5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  <dgm:pt modelId="{9D5E7146-6DFE-4D3B-97D8-DDAC357BD147}" type="pres">
      <dgm:prSet presAssocID="{3D424676-625C-4D1F-94BB-311D207C2C19}" presName="spaceBetweenRectangles" presStyleCnt="0"/>
      <dgm:spPr/>
    </dgm:pt>
    <dgm:pt modelId="{D0FE4A93-CB35-4468-8160-F38BA2694FD6}" type="pres">
      <dgm:prSet presAssocID="{B304C178-0AAF-4F2C-8F72-A92DF416B435}" presName="parentLin" presStyleCnt="0"/>
      <dgm:spPr/>
    </dgm:pt>
    <dgm:pt modelId="{2BB11392-9C31-41CB-87B6-CF5BA8CD571E}" type="pres">
      <dgm:prSet presAssocID="{B304C178-0AAF-4F2C-8F72-A92DF416B435}" presName="parentLeftMargin" presStyleLbl="node1" presStyleIdx="3" presStyleCnt="5"/>
      <dgm:spPr/>
    </dgm:pt>
    <dgm:pt modelId="{A17D8C04-62A3-460B-BEBC-E240EC72B86D}" type="pres">
      <dgm:prSet presAssocID="{B304C178-0AAF-4F2C-8F72-A92DF416B435}" presName="parentText" presStyleLbl="node1" presStyleIdx="4" presStyleCnt="5" custScaleX="142857">
        <dgm:presLayoutVars>
          <dgm:chMax val="0"/>
          <dgm:bulletEnabled val="1"/>
        </dgm:presLayoutVars>
      </dgm:prSet>
      <dgm:spPr/>
    </dgm:pt>
    <dgm:pt modelId="{04573EBF-EF11-441D-843F-21C7F9C37997}" type="pres">
      <dgm:prSet presAssocID="{B304C178-0AAF-4F2C-8F72-A92DF416B435}" presName="negativeSpace" presStyleCnt="0"/>
      <dgm:spPr/>
    </dgm:pt>
    <dgm:pt modelId="{F9D2D9A6-DBCC-44F9-B4E5-9906FE1FF1A2}" type="pres">
      <dgm:prSet presAssocID="{B304C178-0AAF-4F2C-8F72-A92DF416B435}" presName="childText" presStyleLbl="conFgAcc1" presStyleIdx="4" presStyleCnt="5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</dgm:spPr>
    </dgm:pt>
  </dgm:ptLst>
  <dgm:cxnLst>
    <dgm:cxn modelId="{DF6E489E-6191-41F0-97C0-5D67353CB4E7}" srcId="{16A11C2F-7DF4-4E2B-8BA1-D9AED71BD36A}" destId="{DCCF3DA2-590C-43CF-A1C7-BFC98AA5EA4A}" srcOrd="2" destOrd="0" parTransId="{A08888CF-F32E-42BD-B7D8-B616635F4603}" sibTransId="{E98F5EB4-C183-4AEA-8C76-C8764671BB52}"/>
    <dgm:cxn modelId="{9878722F-1534-43D8-9A03-E8E0CB17782F}" type="presOf" srcId="{DCCF3DA2-590C-43CF-A1C7-BFC98AA5EA4A}" destId="{9C3F586B-10EF-4A82-9B1D-176B1988557D}" srcOrd="1" destOrd="0" presId="urn:microsoft.com/office/officeart/2005/8/layout/list1"/>
    <dgm:cxn modelId="{34D8FA46-1DE2-46BE-85A1-28F79D7E3B7A}" type="presOf" srcId="{B304C178-0AAF-4F2C-8F72-A92DF416B435}" destId="{2BB11392-9C31-41CB-87B6-CF5BA8CD571E}" srcOrd="0" destOrd="0" presId="urn:microsoft.com/office/officeart/2005/8/layout/list1"/>
    <dgm:cxn modelId="{2C538075-BECF-4A0B-9677-3CF8EA6EDA4B}" type="presOf" srcId="{6CD999A1-5D70-470F-B652-7BBC92F230FA}" destId="{3DA8F2FD-9E5C-4286-BA81-00F100FFC27B}" srcOrd="0" destOrd="0" presId="urn:microsoft.com/office/officeart/2005/8/layout/list1"/>
    <dgm:cxn modelId="{7E8F27DE-7263-42CF-A17A-88C4A1E1CBAD}" type="presOf" srcId="{16A11C2F-7DF4-4E2B-8BA1-D9AED71BD36A}" destId="{21116000-9F53-4E96-898E-63ADA3C83D75}" srcOrd="0" destOrd="0" presId="urn:microsoft.com/office/officeart/2005/8/layout/list1"/>
    <dgm:cxn modelId="{D10A1C02-9378-48A6-A91B-7DA6D72EA5B6}" type="presOf" srcId="{B304C178-0AAF-4F2C-8F72-A92DF416B435}" destId="{A17D8C04-62A3-460B-BEBC-E240EC72B86D}" srcOrd="1" destOrd="0" presId="urn:microsoft.com/office/officeart/2005/8/layout/list1"/>
    <dgm:cxn modelId="{D936A011-DE57-457E-B06E-BD559DDFA6F7}" type="presOf" srcId="{08734C97-E308-4969-B94D-0E357D2986F0}" destId="{6FB1D0AF-FC6D-4371-8268-76203945E207}" srcOrd="1" destOrd="0" presId="urn:microsoft.com/office/officeart/2005/8/layout/list1"/>
    <dgm:cxn modelId="{D7ADEB16-1B23-40CE-ABA0-E48B14704134}" srcId="{16A11C2F-7DF4-4E2B-8BA1-D9AED71BD36A}" destId="{6CD999A1-5D70-470F-B652-7BBC92F230FA}" srcOrd="1" destOrd="0" parTransId="{5BBD0D61-DBB9-4851-8FC8-4D782354D7D7}" sibTransId="{C0AAC3EF-80C7-47DA-8A5F-23B7391B011C}"/>
    <dgm:cxn modelId="{BED1DFF9-777F-42C1-8603-EAA48FA311E9}" type="presOf" srcId="{6CD999A1-5D70-470F-B652-7BBC92F230FA}" destId="{88577569-562A-45F6-B2B6-A71B6D99ACFB}" srcOrd="1" destOrd="0" presId="urn:microsoft.com/office/officeart/2005/8/layout/list1"/>
    <dgm:cxn modelId="{B7117755-0F11-458C-8E13-7F8D3B372C91}" type="presOf" srcId="{1B179A7A-DE12-4FBC-9520-6874F40FEB12}" destId="{DD57795A-67D2-4A6D-BAF7-E96D57081F01}" srcOrd="1" destOrd="0" presId="urn:microsoft.com/office/officeart/2005/8/layout/list1"/>
    <dgm:cxn modelId="{1CB3A681-BBCE-43B4-9041-12B6FC11EEEB}" type="presOf" srcId="{DCCF3DA2-590C-43CF-A1C7-BFC98AA5EA4A}" destId="{28DEF4D4-17EF-4BF8-B2CD-AC8BC715E267}" srcOrd="0" destOrd="0" presId="urn:microsoft.com/office/officeart/2005/8/layout/list1"/>
    <dgm:cxn modelId="{3F7D8B30-7920-4131-88A5-0EF9D537AE54}" srcId="{16A11C2F-7DF4-4E2B-8BA1-D9AED71BD36A}" destId="{1B179A7A-DE12-4FBC-9520-6874F40FEB12}" srcOrd="3" destOrd="0" parTransId="{E4182ABE-21AD-4846-95B3-08DA20D3CB0D}" sibTransId="{3D424676-625C-4D1F-94BB-311D207C2C19}"/>
    <dgm:cxn modelId="{40253B02-8017-485F-844E-30A14ADFFCDE}" srcId="{16A11C2F-7DF4-4E2B-8BA1-D9AED71BD36A}" destId="{08734C97-E308-4969-B94D-0E357D2986F0}" srcOrd="0" destOrd="0" parTransId="{C64A5336-6C1C-4BC2-B866-80A008B1C57E}" sibTransId="{6BF05F47-8784-4633-9322-9B5E724E62C4}"/>
    <dgm:cxn modelId="{99E28323-DE33-4EAF-A4D0-CA8C11D2AC04}" srcId="{16A11C2F-7DF4-4E2B-8BA1-D9AED71BD36A}" destId="{B304C178-0AAF-4F2C-8F72-A92DF416B435}" srcOrd="4" destOrd="0" parTransId="{B34303F8-384D-46F5-8FB6-422982212A9E}" sibTransId="{410CB3A0-8305-4485-AAE6-2F56BE9AA752}"/>
    <dgm:cxn modelId="{8325A558-B06D-4494-AE00-45D1C25D593A}" type="presOf" srcId="{08734C97-E308-4969-B94D-0E357D2986F0}" destId="{F5346DA5-32F2-44A4-8333-59C99A9A780F}" srcOrd="0" destOrd="0" presId="urn:microsoft.com/office/officeart/2005/8/layout/list1"/>
    <dgm:cxn modelId="{272ABC8C-F176-4407-A330-6B553079BB3D}" type="presOf" srcId="{1B179A7A-DE12-4FBC-9520-6874F40FEB12}" destId="{FCF62745-018F-4772-AB3E-903E933C5275}" srcOrd="0" destOrd="0" presId="urn:microsoft.com/office/officeart/2005/8/layout/list1"/>
    <dgm:cxn modelId="{20B4D339-03CF-4159-80E2-16F349471B9D}" type="presParOf" srcId="{21116000-9F53-4E96-898E-63ADA3C83D75}" destId="{7F0973A1-B8C6-4904-857A-79D018BFF6F4}" srcOrd="0" destOrd="0" presId="urn:microsoft.com/office/officeart/2005/8/layout/list1"/>
    <dgm:cxn modelId="{C0B2D11F-C14D-43CD-8456-4334BB3ABCAE}" type="presParOf" srcId="{7F0973A1-B8C6-4904-857A-79D018BFF6F4}" destId="{F5346DA5-32F2-44A4-8333-59C99A9A780F}" srcOrd="0" destOrd="0" presId="urn:microsoft.com/office/officeart/2005/8/layout/list1"/>
    <dgm:cxn modelId="{F0D7075A-9638-4E26-BFEF-D6E8CB7B0492}" type="presParOf" srcId="{7F0973A1-B8C6-4904-857A-79D018BFF6F4}" destId="{6FB1D0AF-FC6D-4371-8268-76203945E207}" srcOrd="1" destOrd="0" presId="urn:microsoft.com/office/officeart/2005/8/layout/list1"/>
    <dgm:cxn modelId="{54598149-2819-4085-A05C-641C7FFA8C30}" type="presParOf" srcId="{21116000-9F53-4E96-898E-63ADA3C83D75}" destId="{E2E3119F-FDDA-4AEF-A1DF-540C3A04AC19}" srcOrd="1" destOrd="0" presId="urn:microsoft.com/office/officeart/2005/8/layout/list1"/>
    <dgm:cxn modelId="{F9671ABF-57B6-45FD-9285-11976A83F486}" type="presParOf" srcId="{21116000-9F53-4E96-898E-63ADA3C83D75}" destId="{94133DBB-BDBA-48D1-AE4B-56AE1B2DE779}" srcOrd="2" destOrd="0" presId="urn:microsoft.com/office/officeart/2005/8/layout/list1"/>
    <dgm:cxn modelId="{55AE9BCC-A49C-44E4-A25A-8E4B274536E4}" type="presParOf" srcId="{21116000-9F53-4E96-898E-63ADA3C83D75}" destId="{35600028-95F8-4BBF-8E44-A9332999DD86}" srcOrd="3" destOrd="0" presId="urn:microsoft.com/office/officeart/2005/8/layout/list1"/>
    <dgm:cxn modelId="{D68BDBE9-EF06-4551-AE17-510C45497C9C}" type="presParOf" srcId="{21116000-9F53-4E96-898E-63ADA3C83D75}" destId="{606CB07B-B652-4345-999D-B2F2F4C00AD6}" srcOrd="4" destOrd="0" presId="urn:microsoft.com/office/officeart/2005/8/layout/list1"/>
    <dgm:cxn modelId="{C6FD9C77-37D6-406C-A30F-DAAAEB46BC36}" type="presParOf" srcId="{606CB07B-B652-4345-999D-B2F2F4C00AD6}" destId="{3DA8F2FD-9E5C-4286-BA81-00F100FFC27B}" srcOrd="0" destOrd="0" presId="urn:microsoft.com/office/officeart/2005/8/layout/list1"/>
    <dgm:cxn modelId="{8664C2D7-4BE3-44BF-8DD8-49813F48EB68}" type="presParOf" srcId="{606CB07B-B652-4345-999D-B2F2F4C00AD6}" destId="{88577569-562A-45F6-B2B6-A71B6D99ACFB}" srcOrd="1" destOrd="0" presId="urn:microsoft.com/office/officeart/2005/8/layout/list1"/>
    <dgm:cxn modelId="{4FE3072B-5077-4942-BC56-2C2FD3E61E21}" type="presParOf" srcId="{21116000-9F53-4E96-898E-63ADA3C83D75}" destId="{D7B9FDDA-D03B-44D9-8E65-929B24C69B64}" srcOrd="5" destOrd="0" presId="urn:microsoft.com/office/officeart/2005/8/layout/list1"/>
    <dgm:cxn modelId="{E1F2FD7B-2ACB-42A5-BEB5-D4C2685136F4}" type="presParOf" srcId="{21116000-9F53-4E96-898E-63ADA3C83D75}" destId="{C4F32364-19C5-4257-B2A4-F965FD5F2746}" srcOrd="6" destOrd="0" presId="urn:microsoft.com/office/officeart/2005/8/layout/list1"/>
    <dgm:cxn modelId="{7160DC5E-F5D4-4900-81A2-5C5A9480C6F6}" type="presParOf" srcId="{21116000-9F53-4E96-898E-63ADA3C83D75}" destId="{2C66383B-5480-4282-91C8-0EDC5EF88720}" srcOrd="7" destOrd="0" presId="urn:microsoft.com/office/officeart/2005/8/layout/list1"/>
    <dgm:cxn modelId="{2D009198-24CA-4E77-955E-5A8BA408DDBD}" type="presParOf" srcId="{21116000-9F53-4E96-898E-63ADA3C83D75}" destId="{1903FD95-76EA-43C7-96AB-CC0264D18AA3}" srcOrd="8" destOrd="0" presId="urn:microsoft.com/office/officeart/2005/8/layout/list1"/>
    <dgm:cxn modelId="{7B7D580D-0B07-4C0E-A811-48FF6675F59F}" type="presParOf" srcId="{1903FD95-76EA-43C7-96AB-CC0264D18AA3}" destId="{28DEF4D4-17EF-4BF8-B2CD-AC8BC715E267}" srcOrd="0" destOrd="0" presId="urn:microsoft.com/office/officeart/2005/8/layout/list1"/>
    <dgm:cxn modelId="{919E78E8-64D9-4294-9317-0DFE8E3038EC}" type="presParOf" srcId="{1903FD95-76EA-43C7-96AB-CC0264D18AA3}" destId="{9C3F586B-10EF-4A82-9B1D-176B1988557D}" srcOrd="1" destOrd="0" presId="urn:microsoft.com/office/officeart/2005/8/layout/list1"/>
    <dgm:cxn modelId="{A465AED6-5108-4153-ABF7-D455712F9042}" type="presParOf" srcId="{21116000-9F53-4E96-898E-63ADA3C83D75}" destId="{B6A8EA5F-B779-43B3-BAF6-D2BC5B6D8FE2}" srcOrd="9" destOrd="0" presId="urn:microsoft.com/office/officeart/2005/8/layout/list1"/>
    <dgm:cxn modelId="{F1ED880A-615A-4131-AB1F-A571E9DD6E92}" type="presParOf" srcId="{21116000-9F53-4E96-898E-63ADA3C83D75}" destId="{0B94588B-AC44-4CAA-9D99-A0CDB706EE3E}" srcOrd="10" destOrd="0" presId="urn:microsoft.com/office/officeart/2005/8/layout/list1"/>
    <dgm:cxn modelId="{2171F8BB-FCE4-4D3A-B97B-9C053712E2EB}" type="presParOf" srcId="{21116000-9F53-4E96-898E-63ADA3C83D75}" destId="{B9BECC7F-CAA8-47CD-BB0C-F83F0EAF2107}" srcOrd="11" destOrd="0" presId="urn:microsoft.com/office/officeart/2005/8/layout/list1"/>
    <dgm:cxn modelId="{8215891C-FCEF-49AC-B8A9-6799E3329A8E}" type="presParOf" srcId="{21116000-9F53-4E96-898E-63ADA3C83D75}" destId="{5C66F45F-5932-42CD-8CC7-19B06AF6D06D}" srcOrd="12" destOrd="0" presId="urn:microsoft.com/office/officeart/2005/8/layout/list1"/>
    <dgm:cxn modelId="{BE8F1536-90CB-493E-9B9D-B04ECB139920}" type="presParOf" srcId="{5C66F45F-5932-42CD-8CC7-19B06AF6D06D}" destId="{FCF62745-018F-4772-AB3E-903E933C5275}" srcOrd="0" destOrd="0" presId="urn:microsoft.com/office/officeart/2005/8/layout/list1"/>
    <dgm:cxn modelId="{26A16BA4-C936-420F-B62E-4491A403267D}" type="presParOf" srcId="{5C66F45F-5932-42CD-8CC7-19B06AF6D06D}" destId="{DD57795A-67D2-4A6D-BAF7-E96D57081F01}" srcOrd="1" destOrd="0" presId="urn:microsoft.com/office/officeart/2005/8/layout/list1"/>
    <dgm:cxn modelId="{65BFF00F-9878-4384-9508-BB035F27B842}" type="presParOf" srcId="{21116000-9F53-4E96-898E-63ADA3C83D75}" destId="{72968DDC-3E5C-46C1-9B9D-AE482D68C63C}" srcOrd="13" destOrd="0" presId="urn:microsoft.com/office/officeart/2005/8/layout/list1"/>
    <dgm:cxn modelId="{2951437E-0D0F-4F5A-9E20-BC8D3DAAED72}" type="presParOf" srcId="{21116000-9F53-4E96-898E-63ADA3C83D75}" destId="{C8FDE422-4820-41A6-9B51-D98EB3948F48}" srcOrd="14" destOrd="0" presId="urn:microsoft.com/office/officeart/2005/8/layout/list1"/>
    <dgm:cxn modelId="{2AEE72A3-83E6-4094-AB85-C13F7FCECFD3}" type="presParOf" srcId="{21116000-9F53-4E96-898E-63ADA3C83D75}" destId="{9D5E7146-6DFE-4D3B-97D8-DDAC357BD147}" srcOrd="15" destOrd="0" presId="urn:microsoft.com/office/officeart/2005/8/layout/list1"/>
    <dgm:cxn modelId="{D12F374F-2E45-4DB3-9457-2B0D8371AAB9}" type="presParOf" srcId="{21116000-9F53-4E96-898E-63ADA3C83D75}" destId="{D0FE4A93-CB35-4468-8160-F38BA2694FD6}" srcOrd="16" destOrd="0" presId="urn:microsoft.com/office/officeart/2005/8/layout/list1"/>
    <dgm:cxn modelId="{1F689D17-70D8-4C2A-8099-5A0B723C4EEF}" type="presParOf" srcId="{D0FE4A93-CB35-4468-8160-F38BA2694FD6}" destId="{2BB11392-9C31-41CB-87B6-CF5BA8CD571E}" srcOrd="0" destOrd="0" presId="urn:microsoft.com/office/officeart/2005/8/layout/list1"/>
    <dgm:cxn modelId="{50C1A926-5729-4272-AD2B-499611DA6B2E}" type="presParOf" srcId="{D0FE4A93-CB35-4468-8160-F38BA2694FD6}" destId="{A17D8C04-62A3-460B-BEBC-E240EC72B86D}" srcOrd="1" destOrd="0" presId="urn:microsoft.com/office/officeart/2005/8/layout/list1"/>
    <dgm:cxn modelId="{0E1CF94D-8211-4939-B575-99FE887AF22A}" type="presParOf" srcId="{21116000-9F53-4E96-898E-63ADA3C83D75}" destId="{04573EBF-EF11-441D-843F-21C7F9C37997}" srcOrd="17" destOrd="0" presId="urn:microsoft.com/office/officeart/2005/8/layout/list1"/>
    <dgm:cxn modelId="{751FB150-4CBA-4519-8F2F-7D3594FC3E11}" type="presParOf" srcId="{21116000-9F53-4E96-898E-63ADA3C83D75}" destId="{F9D2D9A6-DBCC-44F9-B4E5-9906FE1FF1A2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344754-E80F-4630-BE93-411F8513E5A7}" type="doc">
      <dgm:prSet loTypeId="urn:microsoft.com/office/officeart/2005/8/layout/cycle6" loCatId="cycle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pl-PL"/>
        </a:p>
      </dgm:t>
    </dgm:pt>
    <dgm:pt modelId="{4E62CC1A-C837-45E4-9CF3-DD19A3EEE859}">
      <dgm:prSet phldrT="[Tekst]"/>
      <dgm:spPr/>
      <dgm:t>
        <a:bodyPr/>
        <a:lstStyle/>
        <a:p>
          <a:r>
            <a:rPr lang="pl-PL" dirty="0" smtClean="0"/>
            <a:t>Reguła kontrastu</a:t>
          </a:r>
          <a:endParaRPr lang="pl-PL" dirty="0"/>
        </a:p>
      </dgm:t>
    </dgm:pt>
    <dgm:pt modelId="{E8BFA256-B6C1-4FCD-BDDD-4CBB5329722C}" type="parTrans" cxnId="{3D35C978-956A-4B66-8CE1-A56B858A7200}">
      <dgm:prSet/>
      <dgm:spPr/>
      <dgm:t>
        <a:bodyPr/>
        <a:lstStyle/>
        <a:p>
          <a:endParaRPr lang="pl-PL"/>
        </a:p>
      </dgm:t>
    </dgm:pt>
    <dgm:pt modelId="{41F2C26C-EF1E-4875-82AE-E826E191FA38}" type="sibTrans" cxnId="{3D35C978-956A-4B66-8CE1-A56B858A7200}">
      <dgm:prSet/>
      <dgm:spPr/>
      <dgm:t>
        <a:bodyPr/>
        <a:lstStyle/>
        <a:p>
          <a:endParaRPr lang="pl-PL"/>
        </a:p>
      </dgm:t>
    </dgm:pt>
    <dgm:pt modelId="{38567616-443E-4676-AF99-ABFC337513C9}">
      <dgm:prSet phldrT="[Tekst]"/>
      <dgm:spPr/>
      <dgm:t>
        <a:bodyPr/>
        <a:lstStyle/>
        <a:p>
          <a:r>
            <a:rPr lang="pl-PL" dirty="0" smtClean="0"/>
            <a:t>Efekt świeżości  - pierwszeństwa</a:t>
          </a:r>
          <a:endParaRPr lang="pl-PL" dirty="0"/>
        </a:p>
      </dgm:t>
    </dgm:pt>
    <dgm:pt modelId="{87AD862F-9FC8-4B1F-A673-61129B359531}" type="parTrans" cxnId="{2B265B8B-7B7A-40E9-9427-51E776D100EE}">
      <dgm:prSet/>
      <dgm:spPr/>
      <dgm:t>
        <a:bodyPr/>
        <a:lstStyle/>
        <a:p>
          <a:endParaRPr lang="pl-PL"/>
        </a:p>
      </dgm:t>
    </dgm:pt>
    <dgm:pt modelId="{E9372198-9C0D-4179-BE36-05AF0A2DF2BA}" type="sibTrans" cxnId="{2B265B8B-7B7A-40E9-9427-51E776D100EE}">
      <dgm:prSet/>
      <dgm:spPr/>
      <dgm:t>
        <a:bodyPr/>
        <a:lstStyle/>
        <a:p>
          <a:endParaRPr lang="pl-PL"/>
        </a:p>
      </dgm:t>
    </dgm:pt>
    <dgm:pt modelId="{81C08F61-E10F-4185-BA34-945B21132DB0}">
      <dgm:prSet phldrT="[Tekst]"/>
      <dgm:spPr/>
      <dgm:t>
        <a:bodyPr/>
        <a:lstStyle/>
        <a:p>
          <a:r>
            <a:rPr lang="pl-PL" dirty="0" smtClean="0"/>
            <a:t>Odmowa wycofanie</a:t>
          </a:r>
          <a:endParaRPr lang="pl-PL" dirty="0"/>
        </a:p>
      </dgm:t>
    </dgm:pt>
    <dgm:pt modelId="{9819F5B4-C9AF-4C1C-BEC8-492A4C3C1708}" type="parTrans" cxnId="{776A2BFA-2748-4411-B400-1E2CF8F8454E}">
      <dgm:prSet/>
      <dgm:spPr/>
      <dgm:t>
        <a:bodyPr/>
        <a:lstStyle/>
        <a:p>
          <a:endParaRPr lang="pl-PL"/>
        </a:p>
      </dgm:t>
    </dgm:pt>
    <dgm:pt modelId="{1572A32D-44BD-4015-BF00-743445D2BAE3}" type="sibTrans" cxnId="{776A2BFA-2748-4411-B400-1E2CF8F8454E}">
      <dgm:prSet/>
      <dgm:spPr/>
      <dgm:t>
        <a:bodyPr/>
        <a:lstStyle/>
        <a:p>
          <a:endParaRPr lang="pl-PL"/>
        </a:p>
      </dgm:t>
    </dgm:pt>
    <dgm:pt modelId="{21BFC8FC-EE85-4A8A-A869-55BC3751A728}">
      <dgm:prSet phldrT="[Tekst]"/>
      <dgm:spPr/>
      <dgm:t>
        <a:bodyPr/>
        <a:lstStyle/>
        <a:p>
          <a:r>
            <a:rPr lang="pl-PL" dirty="0" smtClean="0"/>
            <a:t>Reguła zaangażowania</a:t>
          </a:r>
          <a:endParaRPr lang="pl-PL" dirty="0"/>
        </a:p>
      </dgm:t>
    </dgm:pt>
    <dgm:pt modelId="{3577D07B-1ABA-4A89-8125-902815DCE217}" type="parTrans" cxnId="{203382D3-D774-42AB-B1F9-428273EC052E}">
      <dgm:prSet/>
      <dgm:spPr/>
      <dgm:t>
        <a:bodyPr/>
        <a:lstStyle/>
        <a:p>
          <a:endParaRPr lang="pl-PL"/>
        </a:p>
      </dgm:t>
    </dgm:pt>
    <dgm:pt modelId="{78BF1616-D5BB-4479-894B-5E52D4185AEF}" type="sibTrans" cxnId="{203382D3-D774-42AB-B1F9-428273EC052E}">
      <dgm:prSet/>
      <dgm:spPr/>
      <dgm:t>
        <a:bodyPr/>
        <a:lstStyle/>
        <a:p>
          <a:endParaRPr lang="pl-PL"/>
        </a:p>
      </dgm:t>
    </dgm:pt>
    <dgm:pt modelId="{FE7E2AEB-A541-41AD-9BBD-B134F0E30442}">
      <dgm:prSet phldrT="[Tekst]"/>
      <dgm:spPr/>
      <dgm:t>
        <a:bodyPr/>
        <a:lstStyle/>
        <a:p>
          <a:r>
            <a:rPr lang="pl-PL" dirty="0" smtClean="0"/>
            <a:t>Stopa w drzwi</a:t>
          </a:r>
          <a:endParaRPr lang="pl-PL" dirty="0"/>
        </a:p>
      </dgm:t>
    </dgm:pt>
    <dgm:pt modelId="{C9D46A8F-D2DC-4D6B-911C-408CB2838027}" type="parTrans" cxnId="{79A5735A-3036-4852-B70A-9B206328BD73}">
      <dgm:prSet/>
      <dgm:spPr/>
      <dgm:t>
        <a:bodyPr/>
        <a:lstStyle/>
        <a:p>
          <a:endParaRPr lang="pl-PL"/>
        </a:p>
      </dgm:t>
    </dgm:pt>
    <dgm:pt modelId="{1A58269F-558D-4139-931E-C08269D129F9}" type="sibTrans" cxnId="{79A5735A-3036-4852-B70A-9B206328BD73}">
      <dgm:prSet/>
      <dgm:spPr/>
      <dgm:t>
        <a:bodyPr/>
        <a:lstStyle/>
        <a:p>
          <a:endParaRPr lang="pl-PL"/>
        </a:p>
      </dgm:t>
    </dgm:pt>
    <dgm:pt modelId="{5BEA4070-FBC7-459B-89B3-83AA31A14CAB}">
      <dgm:prSet phldrT="[Tekst]"/>
      <dgm:spPr/>
      <dgm:t>
        <a:bodyPr/>
        <a:lstStyle/>
        <a:p>
          <a:r>
            <a:rPr lang="pl-PL" dirty="0" smtClean="0"/>
            <a:t>Reguła wzajemności</a:t>
          </a:r>
          <a:endParaRPr lang="pl-PL" dirty="0"/>
        </a:p>
      </dgm:t>
    </dgm:pt>
    <dgm:pt modelId="{BEF8A0CF-2492-476A-A497-6F609E4EFB7F}" type="parTrans" cxnId="{A988B2BD-7825-432D-8E35-51BEF28DE0B5}">
      <dgm:prSet/>
      <dgm:spPr/>
      <dgm:t>
        <a:bodyPr/>
        <a:lstStyle/>
        <a:p>
          <a:endParaRPr lang="pl-PL"/>
        </a:p>
      </dgm:t>
    </dgm:pt>
    <dgm:pt modelId="{61FE63B2-D9EE-4E19-9CDE-7FD57D834EE7}" type="sibTrans" cxnId="{A988B2BD-7825-432D-8E35-51BEF28DE0B5}">
      <dgm:prSet/>
      <dgm:spPr/>
      <dgm:t>
        <a:bodyPr/>
        <a:lstStyle/>
        <a:p>
          <a:endParaRPr lang="pl-PL"/>
        </a:p>
      </dgm:t>
    </dgm:pt>
    <dgm:pt modelId="{56B3765B-25FF-4548-9354-DD2B58FCA657}" type="pres">
      <dgm:prSet presAssocID="{FA344754-E80F-4630-BE93-411F8513E5A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2DE2227-4783-4684-B26A-3BC3688FA36F}" type="pres">
      <dgm:prSet presAssocID="{4E62CC1A-C837-45E4-9CF3-DD19A3EEE859}" presName="node" presStyleLbl="node1" presStyleIdx="0" presStyleCnt="6" custScaleX="20371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84E53FE-CE88-4E5D-B07A-2CD7502C8DEE}" type="pres">
      <dgm:prSet presAssocID="{4E62CC1A-C837-45E4-9CF3-DD19A3EEE859}" presName="spNode" presStyleCnt="0"/>
      <dgm:spPr/>
      <dgm:t>
        <a:bodyPr/>
        <a:lstStyle/>
        <a:p>
          <a:endParaRPr lang="pl-PL"/>
        </a:p>
      </dgm:t>
    </dgm:pt>
    <dgm:pt modelId="{ADCC0CAD-0A74-4CCB-A5C2-6DA14BB7D664}" type="pres">
      <dgm:prSet presAssocID="{41F2C26C-EF1E-4875-82AE-E826E191FA38}" presName="sibTrans" presStyleLbl="sibTrans1D1" presStyleIdx="0" presStyleCnt="6"/>
      <dgm:spPr/>
      <dgm:t>
        <a:bodyPr/>
        <a:lstStyle/>
        <a:p>
          <a:endParaRPr lang="pl-PL"/>
        </a:p>
      </dgm:t>
    </dgm:pt>
    <dgm:pt modelId="{967BD16F-72DC-49D6-BEFE-B1E29B9319F0}" type="pres">
      <dgm:prSet presAssocID="{38567616-443E-4676-AF99-ABFC337513C9}" presName="node" presStyleLbl="node1" presStyleIdx="1" presStyleCnt="6" custFlipHor="0" custScaleX="1512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7B5DC9-2D79-422D-81C5-093084E08CAC}" type="pres">
      <dgm:prSet presAssocID="{38567616-443E-4676-AF99-ABFC337513C9}" presName="spNode" presStyleCnt="0"/>
      <dgm:spPr/>
      <dgm:t>
        <a:bodyPr/>
        <a:lstStyle/>
        <a:p>
          <a:endParaRPr lang="pl-PL"/>
        </a:p>
      </dgm:t>
    </dgm:pt>
    <dgm:pt modelId="{F0DF9271-C130-495D-9F3D-612A0FE509D7}" type="pres">
      <dgm:prSet presAssocID="{E9372198-9C0D-4179-BE36-05AF0A2DF2BA}" presName="sibTrans" presStyleLbl="sibTrans1D1" presStyleIdx="1" presStyleCnt="6"/>
      <dgm:spPr/>
      <dgm:t>
        <a:bodyPr/>
        <a:lstStyle/>
        <a:p>
          <a:endParaRPr lang="pl-PL"/>
        </a:p>
      </dgm:t>
    </dgm:pt>
    <dgm:pt modelId="{6AF60ACB-F965-4632-9276-F0D5CE5659EB}" type="pres">
      <dgm:prSet presAssocID="{81C08F61-E10F-4185-BA34-945B21132DB0}" presName="node" presStyleLbl="node1" presStyleIdx="2" presStyleCnt="6" custScaleX="16570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06B34E-92E4-47D8-8445-863907623F50}" type="pres">
      <dgm:prSet presAssocID="{81C08F61-E10F-4185-BA34-945B21132DB0}" presName="spNode" presStyleCnt="0"/>
      <dgm:spPr/>
      <dgm:t>
        <a:bodyPr/>
        <a:lstStyle/>
        <a:p>
          <a:endParaRPr lang="pl-PL"/>
        </a:p>
      </dgm:t>
    </dgm:pt>
    <dgm:pt modelId="{E16FA6A9-D819-4BEC-AE98-30DEA11D820A}" type="pres">
      <dgm:prSet presAssocID="{1572A32D-44BD-4015-BF00-743445D2BAE3}" presName="sibTrans" presStyleLbl="sibTrans1D1" presStyleIdx="2" presStyleCnt="6"/>
      <dgm:spPr/>
      <dgm:t>
        <a:bodyPr/>
        <a:lstStyle/>
        <a:p>
          <a:endParaRPr lang="pl-PL"/>
        </a:p>
      </dgm:t>
    </dgm:pt>
    <dgm:pt modelId="{6FF54EC3-BD9E-4AB4-AB3C-D76FAED649EC}" type="pres">
      <dgm:prSet presAssocID="{5BEA4070-FBC7-459B-89B3-83AA31A14CAB}" presName="node" presStyleLbl="node1" presStyleIdx="3" presStyleCnt="6" custScaleX="19451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A15CA9-57CA-4DA2-8638-E9157220FB42}" type="pres">
      <dgm:prSet presAssocID="{5BEA4070-FBC7-459B-89B3-83AA31A14CAB}" presName="spNode" presStyleCnt="0"/>
      <dgm:spPr/>
      <dgm:t>
        <a:bodyPr/>
        <a:lstStyle/>
        <a:p>
          <a:endParaRPr lang="pl-PL"/>
        </a:p>
      </dgm:t>
    </dgm:pt>
    <dgm:pt modelId="{F1A528AE-CFF8-4460-8299-8B2DBC9622BA}" type="pres">
      <dgm:prSet presAssocID="{61FE63B2-D9EE-4E19-9CDE-7FD57D834EE7}" presName="sibTrans" presStyleLbl="sibTrans1D1" presStyleIdx="3" presStyleCnt="6"/>
      <dgm:spPr/>
      <dgm:t>
        <a:bodyPr/>
        <a:lstStyle/>
        <a:p>
          <a:endParaRPr lang="pl-PL"/>
        </a:p>
      </dgm:t>
    </dgm:pt>
    <dgm:pt modelId="{8BFD4816-B6EA-4AF1-B5F4-8E41D893211A}" type="pres">
      <dgm:prSet presAssocID="{21BFC8FC-EE85-4A8A-A869-55BC3751A728}" presName="node" presStyleLbl="node1" presStyleIdx="4" presStyleCnt="6" custScaleX="15517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D6F96B7-0DD7-4A0B-AD88-7DD643420974}" type="pres">
      <dgm:prSet presAssocID="{21BFC8FC-EE85-4A8A-A869-55BC3751A728}" presName="spNode" presStyleCnt="0"/>
      <dgm:spPr/>
      <dgm:t>
        <a:bodyPr/>
        <a:lstStyle/>
        <a:p>
          <a:endParaRPr lang="pl-PL"/>
        </a:p>
      </dgm:t>
    </dgm:pt>
    <dgm:pt modelId="{58E027CD-6021-4900-A32E-FC2C38AEEE05}" type="pres">
      <dgm:prSet presAssocID="{78BF1616-D5BB-4479-894B-5E52D4185AEF}" presName="sibTrans" presStyleLbl="sibTrans1D1" presStyleIdx="4" presStyleCnt="6"/>
      <dgm:spPr/>
      <dgm:t>
        <a:bodyPr/>
        <a:lstStyle/>
        <a:p>
          <a:endParaRPr lang="pl-PL"/>
        </a:p>
      </dgm:t>
    </dgm:pt>
    <dgm:pt modelId="{1A0D097D-8D22-495D-9EDA-EF0296F126D5}" type="pres">
      <dgm:prSet presAssocID="{FE7E2AEB-A541-41AD-9BBD-B134F0E30442}" presName="node" presStyleLbl="node1" presStyleIdx="5" presStyleCnt="6" custScaleX="16044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533B7E-4990-44E9-8E37-0DA9E2D3268A}" type="pres">
      <dgm:prSet presAssocID="{FE7E2AEB-A541-41AD-9BBD-B134F0E30442}" presName="spNode" presStyleCnt="0"/>
      <dgm:spPr/>
      <dgm:t>
        <a:bodyPr/>
        <a:lstStyle/>
        <a:p>
          <a:endParaRPr lang="pl-PL"/>
        </a:p>
      </dgm:t>
    </dgm:pt>
    <dgm:pt modelId="{FD6BF0E8-9416-4C06-B28E-8C9E0FC2CF91}" type="pres">
      <dgm:prSet presAssocID="{1A58269F-558D-4139-931E-C08269D129F9}" presName="sibTrans" presStyleLbl="sibTrans1D1" presStyleIdx="5" presStyleCnt="6"/>
      <dgm:spPr/>
      <dgm:t>
        <a:bodyPr/>
        <a:lstStyle/>
        <a:p>
          <a:endParaRPr lang="pl-PL"/>
        </a:p>
      </dgm:t>
    </dgm:pt>
  </dgm:ptLst>
  <dgm:cxnLst>
    <dgm:cxn modelId="{3D35C978-956A-4B66-8CE1-A56B858A7200}" srcId="{FA344754-E80F-4630-BE93-411F8513E5A7}" destId="{4E62CC1A-C837-45E4-9CF3-DD19A3EEE859}" srcOrd="0" destOrd="0" parTransId="{E8BFA256-B6C1-4FCD-BDDD-4CBB5329722C}" sibTransId="{41F2C26C-EF1E-4875-82AE-E826E191FA38}"/>
    <dgm:cxn modelId="{2B265B8B-7B7A-40E9-9427-51E776D100EE}" srcId="{FA344754-E80F-4630-BE93-411F8513E5A7}" destId="{38567616-443E-4676-AF99-ABFC337513C9}" srcOrd="1" destOrd="0" parTransId="{87AD862F-9FC8-4B1F-A673-61129B359531}" sibTransId="{E9372198-9C0D-4179-BE36-05AF0A2DF2BA}"/>
    <dgm:cxn modelId="{2542657E-1815-402B-A293-4B3B0387667E}" type="presOf" srcId="{21BFC8FC-EE85-4A8A-A869-55BC3751A728}" destId="{8BFD4816-B6EA-4AF1-B5F4-8E41D893211A}" srcOrd="0" destOrd="0" presId="urn:microsoft.com/office/officeart/2005/8/layout/cycle6"/>
    <dgm:cxn modelId="{62D85B76-DC85-45FE-8A26-62D1032054DD}" type="presOf" srcId="{38567616-443E-4676-AF99-ABFC337513C9}" destId="{967BD16F-72DC-49D6-BEFE-B1E29B9319F0}" srcOrd="0" destOrd="0" presId="urn:microsoft.com/office/officeart/2005/8/layout/cycle6"/>
    <dgm:cxn modelId="{49619527-FAD0-4EA8-9629-F2ABC7DB1EBD}" type="presOf" srcId="{1A58269F-558D-4139-931E-C08269D129F9}" destId="{FD6BF0E8-9416-4C06-B28E-8C9E0FC2CF91}" srcOrd="0" destOrd="0" presId="urn:microsoft.com/office/officeart/2005/8/layout/cycle6"/>
    <dgm:cxn modelId="{1CAC534A-F211-4BC2-B439-065879F77319}" type="presOf" srcId="{61FE63B2-D9EE-4E19-9CDE-7FD57D834EE7}" destId="{F1A528AE-CFF8-4460-8299-8B2DBC9622BA}" srcOrd="0" destOrd="0" presId="urn:microsoft.com/office/officeart/2005/8/layout/cycle6"/>
    <dgm:cxn modelId="{776A2BFA-2748-4411-B400-1E2CF8F8454E}" srcId="{FA344754-E80F-4630-BE93-411F8513E5A7}" destId="{81C08F61-E10F-4185-BA34-945B21132DB0}" srcOrd="2" destOrd="0" parTransId="{9819F5B4-C9AF-4C1C-BEC8-492A4C3C1708}" sibTransId="{1572A32D-44BD-4015-BF00-743445D2BAE3}"/>
    <dgm:cxn modelId="{C9D3E4A1-2F06-4BC5-A8E9-479EEEEE1429}" type="presOf" srcId="{FA344754-E80F-4630-BE93-411F8513E5A7}" destId="{56B3765B-25FF-4548-9354-DD2B58FCA657}" srcOrd="0" destOrd="0" presId="urn:microsoft.com/office/officeart/2005/8/layout/cycle6"/>
    <dgm:cxn modelId="{F78875CD-674A-42AB-B78D-23F10E9F13D3}" type="presOf" srcId="{78BF1616-D5BB-4479-894B-5E52D4185AEF}" destId="{58E027CD-6021-4900-A32E-FC2C38AEEE05}" srcOrd="0" destOrd="0" presId="urn:microsoft.com/office/officeart/2005/8/layout/cycle6"/>
    <dgm:cxn modelId="{7ED1D7D9-165F-4CDF-A69D-385D099954B7}" type="presOf" srcId="{1572A32D-44BD-4015-BF00-743445D2BAE3}" destId="{E16FA6A9-D819-4BEC-AE98-30DEA11D820A}" srcOrd="0" destOrd="0" presId="urn:microsoft.com/office/officeart/2005/8/layout/cycle6"/>
    <dgm:cxn modelId="{43C0B1F8-84FA-4DC5-A230-C237EB559437}" type="presOf" srcId="{81C08F61-E10F-4185-BA34-945B21132DB0}" destId="{6AF60ACB-F965-4632-9276-F0D5CE5659EB}" srcOrd="0" destOrd="0" presId="urn:microsoft.com/office/officeart/2005/8/layout/cycle6"/>
    <dgm:cxn modelId="{A988B2BD-7825-432D-8E35-51BEF28DE0B5}" srcId="{FA344754-E80F-4630-BE93-411F8513E5A7}" destId="{5BEA4070-FBC7-459B-89B3-83AA31A14CAB}" srcOrd="3" destOrd="0" parTransId="{BEF8A0CF-2492-476A-A497-6F609E4EFB7F}" sibTransId="{61FE63B2-D9EE-4E19-9CDE-7FD57D834EE7}"/>
    <dgm:cxn modelId="{203382D3-D774-42AB-B1F9-428273EC052E}" srcId="{FA344754-E80F-4630-BE93-411F8513E5A7}" destId="{21BFC8FC-EE85-4A8A-A869-55BC3751A728}" srcOrd="4" destOrd="0" parTransId="{3577D07B-1ABA-4A89-8125-902815DCE217}" sibTransId="{78BF1616-D5BB-4479-894B-5E52D4185AEF}"/>
    <dgm:cxn modelId="{8E3C2E4A-252E-45EA-BB52-CC56D96081DA}" type="presOf" srcId="{5BEA4070-FBC7-459B-89B3-83AA31A14CAB}" destId="{6FF54EC3-BD9E-4AB4-AB3C-D76FAED649EC}" srcOrd="0" destOrd="0" presId="urn:microsoft.com/office/officeart/2005/8/layout/cycle6"/>
    <dgm:cxn modelId="{4AD77F96-F542-4E9A-B1E1-8C2C3762090C}" type="presOf" srcId="{41F2C26C-EF1E-4875-82AE-E826E191FA38}" destId="{ADCC0CAD-0A74-4CCB-A5C2-6DA14BB7D664}" srcOrd="0" destOrd="0" presId="urn:microsoft.com/office/officeart/2005/8/layout/cycle6"/>
    <dgm:cxn modelId="{79A5735A-3036-4852-B70A-9B206328BD73}" srcId="{FA344754-E80F-4630-BE93-411F8513E5A7}" destId="{FE7E2AEB-A541-41AD-9BBD-B134F0E30442}" srcOrd="5" destOrd="0" parTransId="{C9D46A8F-D2DC-4D6B-911C-408CB2838027}" sibTransId="{1A58269F-558D-4139-931E-C08269D129F9}"/>
    <dgm:cxn modelId="{972670A5-54B0-460B-8E2E-90F979785F34}" type="presOf" srcId="{E9372198-9C0D-4179-BE36-05AF0A2DF2BA}" destId="{F0DF9271-C130-495D-9F3D-612A0FE509D7}" srcOrd="0" destOrd="0" presId="urn:microsoft.com/office/officeart/2005/8/layout/cycle6"/>
    <dgm:cxn modelId="{325A8D16-8CB3-4A4F-AAC7-3B630C09E060}" type="presOf" srcId="{FE7E2AEB-A541-41AD-9BBD-B134F0E30442}" destId="{1A0D097D-8D22-495D-9EDA-EF0296F126D5}" srcOrd="0" destOrd="0" presId="urn:microsoft.com/office/officeart/2005/8/layout/cycle6"/>
    <dgm:cxn modelId="{7AFE4C36-8AAB-4919-B610-38679E53BCB2}" type="presOf" srcId="{4E62CC1A-C837-45E4-9CF3-DD19A3EEE859}" destId="{32DE2227-4783-4684-B26A-3BC3688FA36F}" srcOrd="0" destOrd="0" presId="urn:microsoft.com/office/officeart/2005/8/layout/cycle6"/>
    <dgm:cxn modelId="{42C017FC-6884-44B6-8980-362833DDE6FF}" type="presParOf" srcId="{56B3765B-25FF-4548-9354-DD2B58FCA657}" destId="{32DE2227-4783-4684-B26A-3BC3688FA36F}" srcOrd="0" destOrd="0" presId="urn:microsoft.com/office/officeart/2005/8/layout/cycle6"/>
    <dgm:cxn modelId="{74CB69B2-F52B-4E5D-B4B2-C37D2BDDCB15}" type="presParOf" srcId="{56B3765B-25FF-4548-9354-DD2B58FCA657}" destId="{384E53FE-CE88-4E5D-B07A-2CD7502C8DEE}" srcOrd="1" destOrd="0" presId="urn:microsoft.com/office/officeart/2005/8/layout/cycle6"/>
    <dgm:cxn modelId="{BAE27DAC-9B14-41D8-964D-68FE3BD27D21}" type="presParOf" srcId="{56B3765B-25FF-4548-9354-DD2B58FCA657}" destId="{ADCC0CAD-0A74-4CCB-A5C2-6DA14BB7D664}" srcOrd="2" destOrd="0" presId="urn:microsoft.com/office/officeart/2005/8/layout/cycle6"/>
    <dgm:cxn modelId="{B8E49574-A9A8-494F-8F1E-55CB7CDE8BE1}" type="presParOf" srcId="{56B3765B-25FF-4548-9354-DD2B58FCA657}" destId="{967BD16F-72DC-49D6-BEFE-B1E29B9319F0}" srcOrd="3" destOrd="0" presId="urn:microsoft.com/office/officeart/2005/8/layout/cycle6"/>
    <dgm:cxn modelId="{9C217586-E3DF-430B-B609-BCF6BDC6330B}" type="presParOf" srcId="{56B3765B-25FF-4548-9354-DD2B58FCA657}" destId="{4C7B5DC9-2D79-422D-81C5-093084E08CAC}" srcOrd="4" destOrd="0" presId="urn:microsoft.com/office/officeart/2005/8/layout/cycle6"/>
    <dgm:cxn modelId="{FCD99AE0-D1D8-4C82-ABD3-22EDAC1C71E5}" type="presParOf" srcId="{56B3765B-25FF-4548-9354-DD2B58FCA657}" destId="{F0DF9271-C130-495D-9F3D-612A0FE509D7}" srcOrd="5" destOrd="0" presId="urn:microsoft.com/office/officeart/2005/8/layout/cycle6"/>
    <dgm:cxn modelId="{8074BD8C-4D4B-4524-8EE7-D61F8C29CEA8}" type="presParOf" srcId="{56B3765B-25FF-4548-9354-DD2B58FCA657}" destId="{6AF60ACB-F965-4632-9276-F0D5CE5659EB}" srcOrd="6" destOrd="0" presId="urn:microsoft.com/office/officeart/2005/8/layout/cycle6"/>
    <dgm:cxn modelId="{5EC2AB14-FB72-4ACD-BD01-9D1C4D01FE40}" type="presParOf" srcId="{56B3765B-25FF-4548-9354-DD2B58FCA657}" destId="{4D06B34E-92E4-47D8-8445-863907623F50}" srcOrd="7" destOrd="0" presId="urn:microsoft.com/office/officeart/2005/8/layout/cycle6"/>
    <dgm:cxn modelId="{A9DA6168-6EA5-4DB0-BDF6-B9A52AA1776B}" type="presParOf" srcId="{56B3765B-25FF-4548-9354-DD2B58FCA657}" destId="{E16FA6A9-D819-4BEC-AE98-30DEA11D820A}" srcOrd="8" destOrd="0" presId="urn:microsoft.com/office/officeart/2005/8/layout/cycle6"/>
    <dgm:cxn modelId="{477383F3-C9E3-4F50-9E2C-42BC992D9AB6}" type="presParOf" srcId="{56B3765B-25FF-4548-9354-DD2B58FCA657}" destId="{6FF54EC3-BD9E-4AB4-AB3C-D76FAED649EC}" srcOrd="9" destOrd="0" presId="urn:microsoft.com/office/officeart/2005/8/layout/cycle6"/>
    <dgm:cxn modelId="{31EB3C9D-91A8-4DFC-8AF9-1F70426E8893}" type="presParOf" srcId="{56B3765B-25FF-4548-9354-DD2B58FCA657}" destId="{ECA15CA9-57CA-4DA2-8638-E9157220FB42}" srcOrd="10" destOrd="0" presId="urn:microsoft.com/office/officeart/2005/8/layout/cycle6"/>
    <dgm:cxn modelId="{D93104F3-FFF4-40E1-BF9B-9B00A7744EDC}" type="presParOf" srcId="{56B3765B-25FF-4548-9354-DD2B58FCA657}" destId="{F1A528AE-CFF8-4460-8299-8B2DBC9622BA}" srcOrd="11" destOrd="0" presId="urn:microsoft.com/office/officeart/2005/8/layout/cycle6"/>
    <dgm:cxn modelId="{7B9CE902-6678-4EDB-8B04-92141936F7CB}" type="presParOf" srcId="{56B3765B-25FF-4548-9354-DD2B58FCA657}" destId="{8BFD4816-B6EA-4AF1-B5F4-8E41D893211A}" srcOrd="12" destOrd="0" presId="urn:microsoft.com/office/officeart/2005/8/layout/cycle6"/>
    <dgm:cxn modelId="{1EB43EC0-AB0B-4838-A173-25B37A06964B}" type="presParOf" srcId="{56B3765B-25FF-4548-9354-DD2B58FCA657}" destId="{1D6F96B7-0DD7-4A0B-AD88-7DD643420974}" srcOrd="13" destOrd="0" presId="urn:microsoft.com/office/officeart/2005/8/layout/cycle6"/>
    <dgm:cxn modelId="{1B2FDEBC-BF9A-4821-A980-C22EA27FC8BA}" type="presParOf" srcId="{56B3765B-25FF-4548-9354-DD2B58FCA657}" destId="{58E027CD-6021-4900-A32E-FC2C38AEEE05}" srcOrd="14" destOrd="0" presId="urn:microsoft.com/office/officeart/2005/8/layout/cycle6"/>
    <dgm:cxn modelId="{FE3DC1AC-4BB8-45BA-995B-ADB555B4963C}" type="presParOf" srcId="{56B3765B-25FF-4548-9354-DD2B58FCA657}" destId="{1A0D097D-8D22-495D-9EDA-EF0296F126D5}" srcOrd="15" destOrd="0" presId="urn:microsoft.com/office/officeart/2005/8/layout/cycle6"/>
    <dgm:cxn modelId="{7E22FC6D-2225-4886-A3F6-06A981A04955}" type="presParOf" srcId="{56B3765B-25FF-4548-9354-DD2B58FCA657}" destId="{E8533B7E-4990-44E9-8E37-0DA9E2D3268A}" srcOrd="16" destOrd="0" presId="urn:microsoft.com/office/officeart/2005/8/layout/cycle6"/>
    <dgm:cxn modelId="{D7B0D37F-6BCA-4AAB-BB3C-B577074402A4}" type="presParOf" srcId="{56B3765B-25FF-4548-9354-DD2B58FCA657}" destId="{FD6BF0E8-9416-4C06-B28E-8C9E0FC2CF91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B5EDEE-C109-4431-B6A9-DB9E59D6387C}" type="doc">
      <dgm:prSet loTypeId="urn:microsoft.com/office/officeart/2005/8/layout/process4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l-PL"/>
        </a:p>
      </dgm:t>
    </dgm:pt>
    <dgm:pt modelId="{F5C54C29-E78B-45C4-B7D8-809A4CF672E2}">
      <dgm:prSet phldrT="[Teks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solidFill>
                <a:srgbClr val="C00000"/>
              </a:solidFill>
            </a:rPr>
            <a:t>NIE</a:t>
          </a:r>
          <a:endParaRPr lang="pl-PL" b="1" dirty="0">
            <a:solidFill>
              <a:srgbClr val="C00000"/>
            </a:solidFill>
          </a:endParaRPr>
        </a:p>
      </dgm:t>
    </dgm:pt>
    <dgm:pt modelId="{0D60E579-468B-4CEF-837C-52F8A1045313}" type="parTrans" cxnId="{60D32720-C6CE-4C52-A5F9-0604C40E24D3}">
      <dgm:prSet/>
      <dgm:spPr/>
      <dgm:t>
        <a:bodyPr/>
        <a:lstStyle/>
        <a:p>
          <a:endParaRPr lang="pl-PL"/>
        </a:p>
      </dgm:t>
    </dgm:pt>
    <dgm:pt modelId="{81039886-5AEC-4633-954C-97049197A79A}" type="sibTrans" cxnId="{60D32720-C6CE-4C52-A5F9-0604C40E24D3}">
      <dgm:prSet/>
      <dgm:spPr/>
      <dgm:t>
        <a:bodyPr/>
        <a:lstStyle/>
        <a:p>
          <a:endParaRPr lang="pl-PL"/>
        </a:p>
      </dgm:t>
    </dgm:pt>
    <dgm:pt modelId="{9104B664-ED14-4A38-A0CF-CB4D794ECE5F}">
      <dgm:prSet phldrT="[Tekst]" custT="1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4200" b="1" dirty="0" smtClean="0">
              <a:solidFill>
                <a:srgbClr val="C00000"/>
              </a:solidFill>
            </a:rPr>
            <a:t>UZASADNIENIE </a:t>
          </a:r>
          <a:r>
            <a:rPr lang="pl-PL" sz="7200" b="1" dirty="0" smtClean="0">
              <a:solidFill>
                <a:srgbClr val="C00000"/>
              </a:solidFill>
            </a:rPr>
            <a:t>!!!</a:t>
          </a:r>
          <a:endParaRPr lang="pl-PL" sz="7200" b="1" dirty="0">
            <a:solidFill>
              <a:srgbClr val="C00000"/>
            </a:solidFill>
          </a:endParaRPr>
        </a:p>
      </dgm:t>
    </dgm:pt>
    <dgm:pt modelId="{68E3EA8A-7352-4EA4-8976-F8CF100A8E44}" type="parTrans" cxnId="{A1BCBE16-71E3-4A38-A123-3F4B0B52A11C}">
      <dgm:prSet/>
      <dgm:spPr/>
      <dgm:t>
        <a:bodyPr/>
        <a:lstStyle/>
        <a:p>
          <a:endParaRPr lang="pl-PL"/>
        </a:p>
      </dgm:t>
    </dgm:pt>
    <dgm:pt modelId="{D7023F05-502D-4E5B-8D2A-AF63A10BADDC}" type="sibTrans" cxnId="{A1BCBE16-71E3-4A38-A123-3F4B0B52A11C}">
      <dgm:prSet/>
      <dgm:spPr/>
      <dgm:t>
        <a:bodyPr/>
        <a:lstStyle/>
        <a:p>
          <a:endParaRPr lang="pl-PL"/>
        </a:p>
      </dgm:t>
    </dgm:pt>
    <dgm:pt modelId="{417DE901-308C-4C5A-8FF0-C4EDA9C04BFD}">
      <dgm:prSet phldrT="[Teks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b="1" dirty="0" smtClean="0">
              <a:solidFill>
                <a:srgbClr val="C00000"/>
              </a:solidFill>
            </a:rPr>
            <a:t>WYKONANIE</a:t>
          </a:r>
          <a:endParaRPr lang="pl-PL" b="1" dirty="0">
            <a:solidFill>
              <a:srgbClr val="C00000"/>
            </a:solidFill>
          </a:endParaRPr>
        </a:p>
      </dgm:t>
    </dgm:pt>
    <dgm:pt modelId="{527BEEC5-FC10-4B29-ACAD-69FA0988DB43}" type="parTrans" cxnId="{E9D2CC29-4B9A-4000-951A-839248A73CDE}">
      <dgm:prSet/>
      <dgm:spPr/>
      <dgm:t>
        <a:bodyPr/>
        <a:lstStyle/>
        <a:p>
          <a:endParaRPr lang="pl-PL"/>
        </a:p>
      </dgm:t>
    </dgm:pt>
    <dgm:pt modelId="{863E9FDE-E24E-4B25-B066-54DB3881F94A}" type="sibTrans" cxnId="{E9D2CC29-4B9A-4000-951A-839248A73CDE}">
      <dgm:prSet/>
      <dgm:spPr/>
      <dgm:t>
        <a:bodyPr/>
        <a:lstStyle/>
        <a:p>
          <a:endParaRPr lang="pl-PL"/>
        </a:p>
      </dgm:t>
    </dgm:pt>
    <dgm:pt modelId="{5391DB70-105B-4F48-9C69-EEBBBF723B8A}" type="pres">
      <dgm:prSet presAssocID="{3AB5EDEE-C109-4431-B6A9-DB9E59D6387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3F01002-F849-4767-9F99-7E47E098B49D}" type="pres">
      <dgm:prSet presAssocID="{417DE901-308C-4C5A-8FF0-C4EDA9C04BFD}" presName="boxAndChildren" presStyleCnt="0"/>
      <dgm:spPr/>
    </dgm:pt>
    <dgm:pt modelId="{D22831F6-EF7F-4D38-85C7-F38621FF6A9B}" type="pres">
      <dgm:prSet presAssocID="{417DE901-308C-4C5A-8FF0-C4EDA9C04BFD}" presName="parentTextBox" presStyleLbl="node1" presStyleIdx="0" presStyleCnt="3"/>
      <dgm:spPr/>
      <dgm:t>
        <a:bodyPr/>
        <a:lstStyle/>
        <a:p>
          <a:endParaRPr lang="pl-PL"/>
        </a:p>
      </dgm:t>
    </dgm:pt>
    <dgm:pt modelId="{3B5DDD04-294C-4EF9-978F-747709299F3C}" type="pres">
      <dgm:prSet presAssocID="{D7023F05-502D-4E5B-8D2A-AF63A10BADDC}" presName="sp" presStyleCnt="0"/>
      <dgm:spPr/>
    </dgm:pt>
    <dgm:pt modelId="{B874AC52-24E9-48DC-A3A1-B3B08D560DEE}" type="pres">
      <dgm:prSet presAssocID="{9104B664-ED14-4A38-A0CF-CB4D794ECE5F}" presName="arrowAndChildren" presStyleCnt="0"/>
      <dgm:spPr/>
    </dgm:pt>
    <dgm:pt modelId="{CA1C4A19-5CE5-47B1-85BE-B92E2942D4E1}" type="pres">
      <dgm:prSet presAssocID="{9104B664-ED14-4A38-A0CF-CB4D794ECE5F}" presName="parentTextArrow" presStyleLbl="node1" presStyleIdx="1" presStyleCnt="3"/>
      <dgm:spPr/>
      <dgm:t>
        <a:bodyPr/>
        <a:lstStyle/>
        <a:p>
          <a:endParaRPr lang="pl-PL"/>
        </a:p>
      </dgm:t>
    </dgm:pt>
    <dgm:pt modelId="{E0D06EA6-92C3-409E-B4C5-973AE05B120F}" type="pres">
      <dgm:prSet presAssocID="{81039886-5AEC-4633-954C-97049197A79A}" presName="sp" presStyleCnt="0"/>
      <dgm:spPr/>
    </dgm:pt>
    <dgm:pt modelId="{1FF67721-CDB1-4F3C-8A35-C3DA1DFF50FE}" type="pres">
      <dgm:prSet presAssocID="{F5C54C29-E78B-45C4-B7D8-809A4CF672E2}" presName="arrowAndChildren" presStyleCnt="0"/>
      <dgm:spPr/>
    </dgm:pt>
    <dgm:pt modelId="{2578126C-A569-43CC-875E-18202C22CED0}" type="pres">
      <dgm:prSet presAssocID="{F5C54C29-E78B-45C4-B7D8-809A4CF672E2}" presName="parentTextArrow" presStyleLbl="node1" presStyleIdx="2" presStyleCnt="3"/>
      <dgm:spPr/>
      <dgm:t>
        <a:bodyPr/>
        <a:lstStyle/>
        <a:p>
          <a:endParaRPr lang="pl-PL"/>
        </a:p>
      </dgm:t>
    </dgm:pt>
  </dgm:ptLst>
  <dgm:cxnLst>
    <dgm:cxn modelId="{2A754DCC-073C-417B-A097-C847D8DC13A8}" type="presOf" srcId="{F5C54C29-E78B-45C4-B7D8-809A4CF672E2}" destId="{2578126C-A569-43CC-875E-18202C22CED0}" srcOrd="0" destOrd="0" presId="urn:microsoft.com/office/officeart/2005/8/layout/process4"/>
    <dgm:cxn modelId="{E9D2CC29-4B9A-4000-951A-839248A73CDE}" srcId="{3AB5EDEE-C109-4431-B6A9-DB9E59D6387C}" destId="{417DE901-308C-4C5A-8FF0-C4EDA9C04BFD}" srcOrd="2" destOrd="0" parTransId="{527BEEC5-FC10-4B29-ACAD-69FA0988DB43}" sibTransId="{863E9FDE-E24E-4B25-B066-54DB3881F94A}"/>
    <dgm:cxn modelId="{0E657897-7F58-4118-AE35-EA65B2A3CC36}" type="presOf" srcId="{3AB5EDEE-C109-4431-B6A9-DB9E59D6387C}" destId="{5391DB70-105B-4F48-9C69-EEBBBF723B8A}" srcOrd="0" destOrd="0" presId="urn:microsoft.com/office/officeart/2005/8/layout/process4"/>
    <dgm:cxn modelId="{A1BCBE16-71E3-4A38-A123-3F4B0B52A11C}" srcId="{3AB5EDEE-C109-4431-B6A9-DB9E59D6387C}" destId="{9104B664-ED14-4A38-A0CF-CB4D794ECE5F}" srcOrd="1" destOrd="0" parTransId="{68E3EA8A-7352-4EA4-8976-F8CF100A8E44}" sibTransId="{D7023F05-502D-4E5B-8D2A-AF63A10BADDC}"/>
    <dgm:cxn modelId="{BCEFE177-A2C5-4452-8272-B8E196BA2FA6}" type="presOf" srcId="{417DE901-308C-4C5A-8FF0-C4EDA9C04BFD}" destId="{D22831F6-EF7F-4D38-85C7-F38621FF6A9B}" srcOrd="0" destOrd="0" presId="urn:microsoft.com/office/officeart/2005/8/layout/process4"/>
    <dgm:cxn modelId="{60D32720-C6CE-4C52-A5F9-0604C40E24D3}" srcId="{3AB5EDEE-C109-4431-B6A9-DB9E59D6387C}" destId="{F5C54C29-E78B-45C4-B7D8-809A4CF672E2}" srcOrd="0" destOrd="0" parTransId="{0D60E579-468B-4CEF-837C-52F8A1045313}" sibTransId="{81039886-5AEC-4633-954C-97049197A79A}"/>
    <dgm:cxn modelId="{9F379D35-8E68-44F6-A7CA-6AC37B3C8E18}" type="presOf" srcId="{9104B664-ED14-4A38-A0CF-CB4D794ECE5F}" destId="{CA1C4A19-5CE5-47B1-85BE-B92E2942D4E1}" srcOrd="0" destOrd="0" presId="urn:microsoft.com/office/officeart/2005/8/layout/process4"/>
    <dgm:cxn modelId="{87A56CDC-1939-44AF-8E15-5EFB0E2A2B60}" type="presParOf" srcId="{5391DB70-105B-4F48-9C69-EEBBBF723B8A}" destId="{E3F01002-F849-4767-9F99-7E47E098B49D}" srcOrd="0" destOrd="0" presId="urn:microsoft.com/office/officeart/2005/8/layout/process4"/>
    <dgm:cxn modelId="{C577970C-603F-403F-8257-A576CC995E8C}" type="presParOf" srcId="{E3F01002-F849-4767-9F99-7E47E098B49D}" destId="{D22831F6-EF7F-4D38-85C7-F38621FF6A9B}" srcOrd="0" destOrd="0" presId="urn:microsoft.com/office/officeart/2005/8/layout/process4"/>
    <dgm:cxn modelId="{084DCBC0-D8A8-4A98-B9E4-A0C3AF13A4A5}" type="presParOf" srcId="{5391DB70-105B-4F48-9C69-EEBBBF723B8A}" destId="{3B5DDD04-294C-4EF9-978F-747709299F3C}" srcOrd="1" destOrd="0" presId="urn:microsoft.com/office/officeart/2005/8/layout/process4"/>
    <dgm:cxn modelId="{0ED840DC-20AD-4917-86F9-B0DF8117EFDE}" type="presParOf" srcId="{5391DB70-105B-4F48-9C69-EEBBBF723B8A}" destId="{B874AC52-24E9-48DC-A3A1-B3B08D560DEE}" srcOrd="2" destOrd="0" presId="urn:microsoft.com/office/officeart/2005/8/layout/process4"/>
    <dgm:cxn modelId="{329EC842-79C5-4730-A5B3-45062274953A}" type="presParOf" srcId="{B874AC52-24E9-48DC-A3A1-B3B08D560DEE}" destId="{CA1C4A19-5CE5-47B1-85BE-B92E2942D4E1}" srcOrd="0" destOrd="0" presId="urn:microsoft.com/office/officeart/2005/8/layout/process4"/>
    <dgm:cxn modelId="{1E4DC13F-63DF-4B9F-A5D5-234F5E1772D6}" type="presParOf" srcId="{5391DB70-105B-4F48-9C69-EEBBBF723B8A}" destId="{E0D06EA6-92C3-409E-B4C5-973AE05B120F}" srcOrd="3" destOrd="0" presId="urn:microsoft.com/office/officeart/2005/8/layout/process4"/>
    <dgm:cxn modelId="{74102D21-7F7F-4424-AB9E-ADB7E8CDD641}" type="presParOf" srcId="{5391DB70-105B-4F48-9C69-EEBBBF723B8A}" destId="{1FF67721-CDB1-4F3C-8A35-C3DA1DFF50FE}" srcOrd="4" destOrd="0" presId="urn:microsoft.com/office/officeart/2005/8/layout/process4"/>
    <dgm:cxn modelId="{CE17A44B-05B1-440D-BF2B-1E64A4D212EB}" type="presParOf" srcId="{1FF67721-CDB1-4F3C-8A35-C3DA1DFF50FE}" destId="{2578126C-A569-43CC-875E-18202C22CED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475F06-2EB3-480A-95B1-3C0E221D6942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pl-PL"/>
        </a:p>
      </dgm:t>
    </dgm:pt>
    <dgm:pt modelId="{958EC1B8-19F0-4575-9BDA-02F57BD025CD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„Zdarta płyta” – skuteczny ten, kto jest w prawie</a:t>
          </a:r>
          <a:endParaRPr lang="pl-PL" sz="2000" b="1" dirty="0">
            <a:solidFill>
              <a:schemeClr val="tx1"/>
            </a:solidFill>
          </a:endParaRPr>
        </a:p>
      </dgm:t>
    </dgm:pt>
    <dgm:pt modelId="{D7E25963-F344-4955-B865-458114853A51}" type="parTrans" cxnId="{1EB7BE6A-3315-4232-BD68-BA2666F516CA}">
      <dgm:prSet/>
      <dgm:spPr/>
      <dgm:t>
        <a:bodyPr/>
        <a:lstStyle/>
        <a:p>
          <a:endParaRPr lang="pl-PL"/>
        </a:p>
      </dgm:t>
    </dgm:pt>
    <dgm:pt modelId="{D63BAA96-3A1F-4AFB-8E29-4B48F2108104}" type="sibTrans" cxnId="{1EB7BE6A-3315-4232-BD68-BA2666F516CA}">
      <dgm:prSet/>
      <dgm:spPr/>
      <dgm:t>
        <a:bodyPr/>
        <a:lstStyle/>
        <a:p>
          <a:endParaRPr lang="pl-PL"/>
        </a:p>
      </dgm:t>
    </dgm:pt>
    <dgm:pt modelId="{379AD360-CCBC-4A52-8DAC-D51580D7D22F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„Stawianie granic” – informacja zwrotna, warunek, wykonania</a:t>
          </a:r>
          <a:endParaRPr lang="pl-PL" sz="2000" b="1" dirty="0">
            <a:solidFill>
              <a:schemeClr val="tx1"/>
            </a:solidFill>
          </a:endParaRPr>
        </a:p>
      </dgm:t>
    </dgm:pt>
    <dgm:pt modelId="{D6302CB9-26FF-49EF-ADED-40226EC6FB21}" type="parTrans" cxnId="{A515A566-5F96-4CF2-9673-B7C8C8C9CB86}">
      <dgm:prSet/>
      <dgm:spPr/>
      <dgm:t>
        <a:bodyPr/>
        <a:lstStyle/>
        <a:p>
          <a:endParaRPr lang="pl-PL"/>
        </a:p>
      </dgm:t>
    </dgm:pt>
    <dgm:pt modelId="{B860E101-605A-4064-BE60-0B5227C05932}" type="sibTrans" cxnId="{A515A566-5F96-4CF2-9673-B7C8C8C9CB86}">
      <dgm:prSet/>
      <dgm:spPr/>
      <dgm:t>
        <a:bodyPr/>
        <a:lstStyle/>
        <a:p>
          <a:endParaRPr lang="pl-PL"/>
        </a:p>
      </dgm:t>
    </dgm:pt>
    <dgm:pt modelId="{12FC6CB6-D171-4D03-9E2A-9E2E679FBF74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„Zamglanie” – </a:t>
          </a:r>
          <a:r>
            <a:rPr lang="pl-PL" sz="2000" b="1" i="1" dirty="0" smtClean="0">
              <a:solidFill>
                <a:schemeClr val="tx1"/>
              </a:solidFill>
            </a:rPr>
            <a:t>„Być może …”</a:t>
          </a:r>
          <a:endParaRPr lang="pl-PL" sz="2000" b="1" i="1" dirty="0">
            <a:solidFill>
              <a:schemeClr val="tx1"/>
            </a:solidFill>
          </a:endParaRPr>
        </a:p>
      </dgm:t>
    </dgm:pt>
    <dgm:pt modelId="{518DDCD6-51DD-47BC-800A-22502E2419C4}" type="parTrans" cxnId="{67185DB3-9A60-4047-9948-D5CB330248C8}">
      <dgm:prSet/>
      <dgm:spPr/>
      <dgm:t>
        <a:bodyPr/>
        <a:lstStyle/>
        <a:p>
          <a:endParaRPr lang="pl-PL"/>
        </a:p>
      </dgm:t>
    </dgm:pt>
    <dgm:pt modelId="{68400308-E5ED-46DC-BD35-5D45449BC808}" type="sibTrans" cxnId="{67185DB3-9A60-4047-9948-D5CB330248C8}">
      <dgm:prSet/>
      <dgm:spPr/>
      <dgm:t>
        <a:bodyPr/>
        <a:lstStyle/>
        <a:p>
          <a:endParaRPr lang="pl-PL"/>
        </a:p>
      </dgm:t>
    </dgm:pt>
    <dgm:pt modelId="{7112D251-4841-4060-B83A-8BC5424AF2A4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„Demaskowanie aluzji” – </a:t>
          </a:r>
          <a:r>
            <a:rPr lang="pl-PL" sz="2000" b="1" i="1" dirty="0" smtClean="0">
              <a:solidFill>
                <a:schemeClr val="tx1"/>
              </a:solidFill>
            </a:rPr>
            <a:t>„A co konkretnie …?” </a:t>
          </a:r>
          <a:endParaRPr lang="pl-PL" sz="2000" b="1" i="1" dirty="0">
            <a:solidFill>
              <a:schemeClr val="tx1"/>
            </a:solidFill>
          </a:endParaRPr>
        </a:p>
      </dgm:t>
    </dgm:pt>
    <dgm:pt modelId="{1EF0ADFE-CD2C-4647-ABD2-157C5E608AA0}" type="parTrans" cxnId="{518203D4-3B6E-4F9F-A188-995905AF1B98}">
      <dgm:prSet/>
      <dgm:spPr/>
      <dgm:t>
        <a:bodyPr/>
        <a:lstStyle/>
        <a:p>
          <a:endParaRPr lang="pl-PL"/>
        </a:p>
      </dgm:t>
    </dgm:pt>
    <dgm:pt modelId="{8AD42EE0-A400-4B0C-B6EB-EFE2360954B0}" type="sibTrans" cxnId="{518203D4-3B6E-4F9F-A188-995905AF1B98}">
      <dgm:prSet/>
      <dgm:spPr/>
      <dgm:t>
        <a:bodyPr/>
        <a:lstStyle/>
        <a:p>
          <a:endParaRPr lang="pl-PL"/>
        </a:p>
      </dgm:t>
    </dgm:pt>
    <dgm:pt modelId="{9CB79224-6CED-4355-A11A-2A2B9048BC75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„Zamiana oceny na opinie” – </a:t>
          </a:r>
          <a:r>
            <a:rPr lang="pl-PL" sz="2000" b="1" i="1" dirty="0" smtClean="0">
              <a:solidFill>
                <a:schemeClr val="tx1"/>
              </a:solidFill>
            </a:rPr>
            <a:t>„Tak, zgadzam się …” lub „Nie, nie zgadam się mam inne zdanie …”</a:t>
          </a:r>
          <a:endParaRPr lang="pl-PL" sz="2000" b="1" i="1" dirty="0">
            <a:solidFill>
              <a:schemeClr val="tx1"/>
            </a:solidFill>
          </a:endParaRPr>
        </a:p>
      </dgm:t>
    </dgm:pt>
    <dgm:pt modelId="{6FB140C5-98DB-4289-B33C-3BD69129B444}" type="parTrans" cxnId="{5CAA8EAC-375B-4608-ACB0-6011BE6C9838}">
      <dgm:prSet/>
      <dgm:spPr/>
      <dgm:t>
        <a:bodyPr/>
        <a:lstStyle/>
        <a:p>
          <a:endParaRPr lang="pl-PL"/>
        </a:p>
      </dgm:t>
    </dgm:pt>
    <dgm:pt modelId="{B374DECE-B6B3-45D9-B818-B71C694362DC}" type="sibTrans" cxnId="{5CAA8EAC-375B-4608-ACB0-6011BE6C9838}">
      <dgm:prSet/>
      <dgm:spPr/>
      <dgm:t>
        <a:bodyPr/>
        <a:lstStyle/>
        <a:p>
          <a:endParaRPr lang="pl-PL"/>
        </a:p>
      </dgm:t>
    </dgm:pt>
    <dgm:pt modelId="{E933F51B-5824-4383-8C72-63446D653C0B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„Poszukiwanie informacji” – </a:t>
          </a:r>
          <a:r>
            <a:rPr lang="pl-PL" sz="2000" b="1" i="1" dirty="0" smtClean="0">
              <a:solidFill>
                <a:schemeClr val="tx1"/>
              </a:solidFill>
            </a:rPr>
            <a:t>„Na jakiej podstawie …?” </a:t>
          </a:r>
          <a:endParaRPr lang="pl-PL" sz="2000" b="1" i="1" dirty="0">
            <a:solidFill>
              <a:schemeClr val="tx1"/>
            </a:solidFill>
          </a:endParaRPr>
        </a:p>
      </dgm:t>
    </dgm:pt>
    <dgm:pt modelId="{E7E3344A-E67A-4640-B700-672A4170D2A1}" type="parTrans" cxnId="{33279A87-D2E8-4B9B-BD65-73194053C548}">
      <dgm:prSet/>
      <dgm:spPr/>
      <dgm:t>
        <a:bodyPr/>
        <a:lstStyle/>
        <a:p>
          <a:endParaRPr lang="pl-PL"/>
        </a:p>
      </dgm:t>
    </dgm:pt>
    <dgm:pt modelId="{37454187-4EF3-48E9-B1A5-2F2F00FEFFB7}" type="sibTrans" cxnId="{33279A87-D2E8-4B9B-BD65-73194053C548}">
      <dgm:prSet/>
      <dgm:spPr/>
      <dgm:t>
        <a:bodyPr/>
        <a:lstStyle/>
        <a:p>
          <a:endParaRPr lang="pl-PL"/>
        </a:p>
      </dgm:t>
    </dgm:pt>
    <dgm:pt modelId="{4E0E138F-2E10-49A8-B5FB-5E5541509BC2}">
      <dgm:prSet phldrT="[Teks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>
          <a:solidFill>
            <a:srgbClr val="C00000"/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tx1"/>
              </a:solidFill>
            </a:rPr>
            <a:t>„Uprzedzanie” – przyznanie się do błędu</a:t>
          </a:r>
          <a:endParaRPr lang="pl-PL" sz="2000" b="1" dirty="0">
            <a:solidFill>
              <a:schemeClr val="tx1"/>
            </a:solidFill>
          </a:endParaRPr>
        </a:p>
      </dgm:t>
    </dgm:pt>
    <dgm:pt modelId="{29F948CC-B963-45AB-9B83-B415B84A39FC}" type="parTrans" cxnId="{1D88FE9A-0A9F-47AA-A11A-DCFCFB6B671D}">
      <dgm:prSet/>
      <dgm:spPr/>
      <dgm:t>
        <a:bodyPr/>
        <a:lstStyle/>
        <a:p>
          <a:endParaRPr lang="pl-PL"/>
        </a:p>
      </dgm:t>
    </dgm:pt>
    <dgm:pt modelId="{0EF5AF19-31F3-49A8-BBF2-5F76AACECB40}" type="sibTrans" cxnId="{1D88FE9A-0A9F-47AA-A11A-DCFCFB6B671D}">
      <dgm:prSet/>
      <dgm:spPr/>
      <dgm:t>
        <a:bodyPr/>
        <a:lstStyle/>
        <a:p>
          <a:endParaRPr lang="pl-PL"/>
        </a:p>
      </dgm:t>
    </dgm:pt>
    <dgm:pt modelId="{CE7B9BB7-70B9-49C2-8FBD-969930D4EB61}" type="pres">
      <dgm:prSet presAssocID="{7A475F06-2EB3-480A-95B1-3C0E221D694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8738F4C-36B4-40B6-ABBB-2C3FEB774989}" type="pres">
      <dgm:prSet presAssocID="{958EC1B8-19F0-4575-9BDA-02F57BD025CD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9B9883-DE4A-4CD3-BA2C-8618EAC34353}" type="pres">
      <dgm:prSet presAssocID="{D63BAA96-3A1F-4AFB-8E29-4B48F2108104}" presName="spacer" presStyleCnt="0"/>
      <dgm:spPr/>
    </dgm:pt>
    <dgm:pt modelId="{859A1AEC-EC21-4152-8644-AD00F3ADDFA7}" type="pres">
      <dgm:prSet presAssocID="{379AD360-CCBC-4A52-8DAC-D51580D7D22F}" presName="parentText" presStyleLbl="node1" presStyleIdx="1" presStyleCnt="7" custLinFactY="-11929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CB43E3-A54A-4E26-BF66-A471438CE765}" type="pres">
      <dgm:prSet presAssocID="{B860E101-605A-4064-BE60-0B5227C05932}" presName="spacer" presStyleCnt="0"/>
      <dgm:spPr/>
    </dgm:pt>
    <dgm:pt modelId="{EF979A8B-2CE4-4A34-968F-2E825E96F390}" type="pres">
      <dgm:prSet presAssocID="{12FC6CB6-D171-4D03-9E2A-9E2E679FBF7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14FA2B0-F08B-4DB1-8E34-F492B191B385}" type="pres">
      <dgm:prSet presAssocID="{68400308-E5ED-46DC-BD35-5D45449BC808}" presName="spacer" presStyleCnt="0"/>
      <dgm:spPr/>
    </dgm:pt>
    <dgm:pt modelId="{426B42A1-256B-4049-9E53-F3252B9106A9}" type="pres">
      <dgm:prSet presAssocID="{7112D251-4841-4060-B83A-8BC5424AF2A4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6176B2D-2EDC-43D6-8EB2-B8FC2FA24BAD}" type="pres">
      <dgm:prSet presAssocID="{8AD42EE0-A400-4B0C-B6EB-EFE2360954B0}" presName="spacer" presStyleCnt="0"/>
      <dgm:spPr/>
    </dgm:pt>
    <dgm:pt modelId="{A166DAEC-134C-4D85-A80F-4FB3105BE08D}" type="pres">
      <dgm:prSet presAssocID="{9CB79224-6CED-4355-A11A-2A2B9048BC75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632007-4D0A-4C16-A23C-6721A3D10542}" type="pres">
      <dgm:prSet presAssocID="{B374DECE-B6B3-45D9-B818-B71C694362DC}" presName="spacer" presStyleCnt="0"/>
      <dgm:spPr/>
    </dgm:pt>
    <dgm:pt modelId="{4C320BEC-BD88-4FF9-8D16-F75DAB0C1E69}" type="pres">
      <dgm:prSet presAssocID="{E933F51B-5824-4383-8C72-63446D653C0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1FF4AA1-7A7E-4419-8754-CC81518553D9}" type="pres">
      <dgm:prSet presAssocID="{37454187-4EF3-48E9-B1A5-2F2F00FEFFB7}" presName="spacer" presStyleCnt="0"/>
      <dgm:spPr/>
    </dgm:pt>
    <dgm:pt modelId="{2E8EDD86-CDAF-4E83-A231-E4DE9B10B842}" type="pres">
      <dgm:prSet presAssocID="{4E0E138F-2E10-49A8-B5FB-5E5541509BC2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69C808-B789-4075-B183-4C4DF879945E}" type="presOf" srcId="{958EC1B8-19F0-4575-9BDA-02F57BD025CD}" destId="{18738F4C-36B4-40B6-ABBB-2C3FEB774989}" srcOrd="0" destOrd="0" presId="urn:microsoft.com/office/officeart/2005/8/layout/vList2"/>
    <dgm:cxn modelId="{4A175190-D9D3-4371-A491-FC6EC3F4E382}" type="presOf" srcId="{7A475F06-2EB3-480A-95B1-3C0E221D6942}" destId="{CE7B9BB7-70B9-49C2-8FBD-969930D4EB61}" srcOrd="0" destOrd="0" presId="urn:microsoft.com/office/officeart/2005/8/layout/vList2"/>
    <dgm:cxn modelId="{8C18BF91-16D8-4CA1-AD07-918A703FB0B7}" type="presOf" srcId="{12FC6CB6-D171-4D03-9E2A-9E2E679FBF74}" destId="{EF979A8B-2CE4-4A34-968F-2E825E96F390}" srcOrd="0" destOrd="0" presId="urn:microsoft.com/office/officeart/2005/8/layout/vList2"/>
    <dgm:cxn modelId="{A515A566-5F96-4CF2-9673-B7C8C8C9CB86}" srcId="{7A475F06-2EB3-480A-95B1-3C0E221D6942}" destId="{379AD360-CCBC-4A52-8DAC-D51580D7D22F}" srcOrd="1" destOrd="0" parTransId="{D6302CB9-26FF-49EF-ADED-40226EC6FB21}" sibTransId="{B860E101-605A-4064-BE60-0B5227C05932}"/>
    <dgm:cxn modelId="{5CAA8EAC-375B-4608-ACB0-6011BE6C9838}" srcId="{7A475F06-2EB3-480A-95B1-3C0E221D6942}" destId="{9CB79224-6CED-4355-A11A-2A2B9048BC75}" srcOrd="4" destOrd="0" parTransId="{6FB140C5-98DB-4289-B33C-3BD69129B444}" sibTransId="{B374DECE-B6B3-45D9-B818-B71C694362DC}"/>
    <dgm:cxn modelId="{01EFAB62-7D6E-4199-934D-5E53FD0AADEF}" type="presOf" srcId="{379AD360-CCBC-4A52-8DAC-D51580D7D22F}" destId="{859A1AEC-EC21-4152-8644-AD00F3ADDFA7}" srcOrd="0" destOrd="0" presId="urn:microsoft.com/office/officeart/2005/8/layout/vList2"/>
    <dgm:cxn modelId="{1855E008-8192-4EB9-9876-2C5C558FA136}" type="presOf" srcId="{E933F51B-5824-4383-8C72-63446D653C0B}" destId="{4C320BEC-BD88-4FF9-8D16-F75DAB0C1E69}" srcOrd="0" destOrd="0" presId="urn:microsoft.com/office/officeart/2005/8/layout/vList2"/>
    <dgm:cxn modelId="{518203D4-3B6E-4F9F-A188-995905AF1B98}" srcId="{7A475F06-2EB3-480A-95B1-3C0E221D6942}" destId="{7112D251-4841-4060-B83A-8BC5424AF2A4}" srcOrd="3" destOrd="0" parTransId="{1EF0ADFE-CD2C-4647-ABD2-157C5E608AA0}" sibTransId="{8AD42EE0-A400-4B0C-B6EB-EFE2360954B0}"/>
    <dgm:cxn modelId="{F3F0F7FD-1B40-4646-8C78-3848A2619D1C}" type="presOf" srcId="{4E0E138F-2E10-49A8-B5FB-5E5541509BC2}" destId="{2E8EDD86-CDAF-4E83-A231-E4DE9B10B842}" srcOrd="0" destOrd="0" presId="urn:microsoft.com/office/officeart/2005/8/layout/vList2"/>
    <dgm:cxn modelId="{EA7941B5-886E-466D-A292-C8DB7CE23CD6}" type="presOf" srcId="{7112D251-4841-4060-B83A-8BC5424AF2A4}" destId="{426B42A1-256B-4049-9E53-F3252B9106A9}" srcOrd="0" destOrd="0" presId="urn:microsoft.com/office/officeart/2005/8/layout/vList2"/>
    <dgm:cxn modelId="{1D88FE9A-0A9F-47AA-A11A-DCFCFB6B671D}" srcId="{7A475F06-2EB3-480A-95B1-3C0E221D6942}" destId="{4E0E138F-2E10-49A8-B5FB-5E5541509BC2}" srcOrd="6" destOrd="0" parTransId="{29F948CC-B963-45AB-9B83-B415B84A39FC}" sibTransId="{0EF5AF19-31F3-49A8-BBF2-5F76AACECB40}"/>
    <dgm:cxn modelId="{67185DB3-9A60-4047-9948-D5CB330248C8}" srcId="{7A475F06-2EB3-480A-95B1-3C0E221D6942}" destId="{12FC6CB6-D171-4D03-9E2A-9E2E679FBF74}" srcOrd="2" destOrd="0" parTransId="{518DDCD6-51DD-47BC-800A-22502E2419C4}" sibTransId="{68400308-E5ED-46DC-BD35-5D45449BC808}"/>
    <dgm:cxn modelId="{33279A87-D2E8-4B9B-BD65-73194053C548}" srcId="{7A475F06-2EB3-480A-95B1-3C0E221D6942}" destId="{E933F51B-5824-4383-8C72-63446D653C0B}" srcOrd="5" destOrd="0" parTransId="{E7E3344A-E67A-4640-B700-672A4170D2A1}" sibTransId="{37454187-4EF3-48E9-B1A5-2F2F00FEFFB7}"/>
    <dgm:cxn modelId="{0AA6CA23-A310-4116-8745-BA9115D976F4}" type="presOf" srcId="{9CB79224-6CED-4355-A11A-2A2B9048BC75}" destId="{A166DAEC-134C-4D85-A80F-4FB3105BE08D}" srcOrd="0" destOrd="0" presId="urn:microsoft.com/office/officeart/2005/8/layout/vList2"/>
    <dgm:cxn modelId="{1EB7BE6A-3315-4232-BD68-BA2666F516CA}" srcId="{7A475F06-2EB3-480A-95B1-3C0E221D6942}" destId="{958EC1B8-19F0-4575-9BDA-02F57BD025CD}" srcOrd="0" destOrd="0" parTransId="{D7E25963-F344-4955-B865-458114853A51}" sibTransId="{D63BAA96-3A1F-4AFB-8E29-4B48F2108104}"/>
    <dgm:cxn modelId="{04594914-AA3A-42DC-B78C-667797FC6958}" type="presParOf" srcId="{CE7B9BB7-70B9-49C2-8FBD-969930D4EB61}" destId="{18738F4C-36B4-40B6-ABBB-2C3FEB774989}" srcOrd="0" destOrd="0" presId="urn:microsoft.com/office/officeart/2005/8/layout/vList2"/>
    <dgm:cxn modelId="{28E0B11D-AE5B-4E4B-9A6F-24B081DEA07D}" type="presParOf" srcId="{CE7B9BB7-70B9-49C2-8FBD-969930D4EB61}" destId="{949B9883-DE4A-4CD3-BA2C-8618EAC34353}" srcOrd="1" destOrd="0" presId="urn:microsoft.com/office/officeart/2005/8/layout/vList2"/>
    <dgm:cxn modelId="{6B4B0C7F-66F8-447E-9B1C-605CC9BD56EB}" type="presParOf" srcId="{CE7B9BB7-70B9-49C2-8FBD-969930D4EB61}" destId="{859A1AEC-EC21-4152-8644-AD00F3ADDFA7}" srcOrd="2" destOrd="0" presId="urn:microsoft.com/office/officeart/2005/8/layout/vList2"/>
    <dgm:cxn modelId="{20557351-F9DB-4AFD-A7BE-1308377E7627}" type="presParOf" srcId="{CE7B9BB7-70B9-49C2-8FBD-969930D4EB61}" destId="{05CB43E3-A54A-4E26-BF66-A471438CE765}" srcOrd="3" destOrd="0" presId="urn:microsoft.com/office/officeart/2005/8/layout/vList2"/>
    <dgm:cxn modelId="{7D944E65-BECC-4659-A79D-6E574C480BB5}" type="presParOf" srcId="{CE7B9BB7-70B9-49C2-8FBD-969930D4EB61}" destId="{EF979A8B-2CE4-4A34-968F-2E825E96F390}" srcOrd="4" destOrd="0" presId="urn:microsoft.com/office/officeart/2005/8/layout/vList2"/>
    <dgm:cxn modelId="{5160A7ED-7750-42AE-A4C3-F93971BA4B11}" type="presParOf" srcId="{CE7B9BB7-70B9-49C2-8FBD-969930D4EB61}" destId="{E14FA2B0-F08B-4DB1-8E34-F492B191B385}" srcOrd="5" destOrd="0" presId="urn:microsoft.com/office/officeart/2005/8/layout/vList2"/>
    <dgm:cxn modelId="{F86C39EE-3EE1-4BA5-9AF1-ADBEB99DCA8C}" type="presParOf" srcId="{CE7B9BB7-70B9-49C2-8FBD-969930D4EB61}" destId="{426B42A1-256B-4049-9E53-F3252B9106A9}" srcOrd="6" destOrd="0" presId="urn:microsoft.com/office/officeart/2005/8/layout/vList2"/>
    <dgm:cxn modelId="{7CFFDDFC-98E5-449F-BC1D-FBE35C1EB164}" type="presParOf" srcId="{CE7B9BB7-70B9-49C2-8FBD-969930D4EB61}" destId="{26176B2D-2EDC-43D6-8EB2-B8FC2FA24BAD}" srcOrd="7" destOrd="0" presId="urn:microsoft.com/office/officeart/2005/8/layout/vList2"/>
    <dgm:cxn modelId="{35342F33-4B01-454F-A0ED-16C122CC49C8}" type="presParOf" srcId="{CE7B9BB7-70B9-49C2-8FBD-969930D4EB61}" destId="{A166DAEC-134C-4D85-A80F-4FB3105BE08D}" srcOrd="8" destOrd="0" presId="urn:microsoft.com/office/officeart/2005/8/layout/vList2"/>
    <dgm:cxn modelId="{12D0D088-41D4-4733-B3C6-358E3E95158F}" type="presParOf" srcId="{CE7B9BB7-70B9-49C2-8FBD-969930D4EB61}" destId="{09632007-4D0A-4C16-A23C-6721A3D10542}" srcOrd="9" destOrd="0" presId="urn:microsoft.com/office/officeart/2005/8/layout/vList2"/>
    <dgm:cxn modelId="{F48F5192-D106-45A3-B957-99814E725441}" type="presParOf" srcId="{CE7B9BB7-70B9-49C2-8FBD-969930D4EB61}" destId="{4C320BEC-BD88-4FF9-8D16-F75DAB0C1E69}" srcOrd="10" destOrd="0" presId="urn:microsoft.com/office/officeart/2005/8/layout/vList2"/>
    <dgm:cxn modelId="{D16C5D09-E18E-4CE1-A2A6-54BA5FF38E73}" type="presParOf" srcId="{CE7B9BB7-70B9-49C2-8FBD-969930D4EB61}" destId="{C1FF4AA1-7A7E-4419-8754-CC81518553D9}" srcOrd="11" destOrd="0" presId="urn:microsoft.com/office/officeart/2005/8/layout/vList2"/>
    <dgm:cxn modelId="{B92693BB-3E45-45C1-8DE1-C819F793CF15}" type="presParOf" srcId="{CE7B9BB7-70B9-49C2-8FBD-969930D4EB61}" destId="{2E8EDD86-CDAF-4E83-A231-E4DE9B10B84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133DBB-BDBA-48D1-AE4B-56AE1B2DE779}">
      <dsp:nvSpPr>
        <dsp:cNvPr id="0" name=""/>
        <dsp:cNvSpPr/>
      </dsp:nvSpPr>
      <dsp:spPr>
        <a:xfrm>
          <a:off x="0" y="353914"/>
          <a:ext cx="8229600" cy="554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1D0AF-FC6D-4371-8268-76203945E207}">
      <dsp:nvSpPr>
        <dsp:cNvPr id="0" name=""/>
        <dsp:cNvSpPr/>
      </dsp:nvSpPr>
      <dsp:spPr>
        <a:xfrm>
          <a:off x="391790" y="29194"/>
          <a:ext cx="7835792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Zamiennik</a:t>
          </a:r>
          <a:endParaRPr lang="pl-PL" sz="2200" kern="1200" dirty="0"/>
        </a:p>
      </dsp:txBody>
      <dsp:txXfrm>
        <a:off x="391790" y="29194"/>
        <a:ext cx="7835792" cy="649440"/>
      </dsp:txXfrm>
    </dsp:sp>
    <dsp:sp modelId="{C4F32364-19C5-4257-B2A4-F965FD5F2746}">
      <dsp:nvSpPr>
        <dsp:cNvPr id="0" name=""/>
        <dsp:cNvSpPr/>
      </dsp:nvSpPr>
      <dsp:spPr>
        <a:xfrm>
          <a:off x="0" y="1351834"/>
          <a:ext cx="8229600" cy="554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77569-562A-45F6-B2B6-A71B6D99ACFB}">
      <dsp:nvSpPr>
        <dsp:cNvPr id="0" name=""/>
        <dsp:cNvSpPr/>
      </dsp:nvSpPr>
      <dsp:spPr>
        <a:xfrm>
          <a:off x="391790" y="1027114"/>
          <a:ext cx="7835792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Procedura zewnętrzna</a:t>
          </a:r>
          <a:endParaRPr lang="pl-PL" sz="2200" kern="1200" dirty="0"/>
        </a:p>
      </dsp:txBody>
      <dsp:txXfrm>
        <a:off x="391790" y="1027114"/>
        <a:ext cx="7835792" cy="649440"/>
      </dsp:txXfrm>
    </dsp:sp>
    <dsp:sp modelId="{0B94588B-AC44-4CAA-9D99-A0CDB706EE3E}">
      <dsp:nvSpPr>
        <dsp:cNvPr id="0" name=""/>
        <dsp:cNvSpPr/>
      </dsp:nvSpPr>
      <dsp:spPr>
        <a:xfrm>
          <a:off x="0" y="2304032"/>
          <a:ext cx="8229600" cy="554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F586B-10EF-4A82-9B1D-176B1988557D}">
      <dsp:nvSpPr>
        <dsp:cNvPr id="0" name=""/>
        <dsp:cNvSpPr/>
      </dsp:nvSpPr>
      <dsp:spPr>
        <a:xfrm>
          <a:off x="391790" y="2025034"/>
          <a:ext cx="7835792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Procedura wewnętrzna</a:t>
          </a:r>
          <a:endParaRPr lang="pl-PL" sz="2200" kern="1200" dirty="0"/>
        </a:p>
      </dsp:txBody>
      <dsp:txXfrm>
        <a:off x="391790" y="2025034"/>
        <a:ext cx="7835792" cy="649440"/>
      </dsp:txXfrm>
    </dsp:sp>
    <dsp:sp modelId="{C8FDE422-4820-41A6-9B51-D98EB3948F48}">
      <dsp:nvSpPr>
        <dsp:cNvPr id="0" name=""/>
        <dsp:cNvSpPr/>
      </dsp:nvSpPr>
      <dsp:spPr>
        <a:xfrm>
          <a:off x="0" y="3347674"/>
          <a:ext cx="8229600" cy="554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7795A-67D2-4A6D-BAF7-E96D57081F01}">
      <dsp:nvSpPr>
        <dsp:cNvPr id="0" name=""/>
        <dsp:cNvSpPr/>
      </dsp:nvSpPr>
      <dsp:spPr>
        <a:xfrm>
          <a:off x="391790" y="3022954"/>
          <a:ext cx="7835792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Korzyści drugiej strony</a:t>
          </a:r>
          <a:endParaRPr lang="pl-PL" sz="2200" kern="1200" dirty="0"/>
        </a:p>
      </dsp:txBody>
      <dsp:txXfrm>
        <a:off x="391790" y="3022954"/>
        <a:ext cx="7835792" cy="649440"/>
      </dsp:txXfrm>
    </dsp:sp>
    <dsp:sp modelId="{F9D2D9A6-DBCC-44F9-B4E5-9906FE1FF1A2}">
      <dsp:nvSpPr>
        <dsp:cNvPr id="0" name=""/>
        <dsp:cNvSpPr/>
      </dsp:nvSpPr>
      <dsp:spPr>
        <a:xfrm>
          <a:off x="0" y="4345594"/>
          <a:ext cx="8229600" cy="5544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D8C04-62A3-460B-BEBC-E240EC72B86D}">
      <dsp:nvSpPr>
        <dsp:cNvPr id="0" name=""/>
        <dsp:cNvSpPr/>
      </dsp:nvSpPr>
      <dsp:spPr>
        <a:xfrm>
          <a:off x="391790" y="4020874"/>
          <a:ext cx="7835792" cy="649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Humor</a:t>
          </a:r>
          <a:endParaRPr lang="pl-PL" sz="2200" kern="1200" dirty="0"/>
        </a:p>
      </dsp:txBody>
      <dsp:txXfrm>
        <a:off x="391790" y="4020874"/>
        <a:ext cx="7835792" cy="64944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DE2227-4783-4684-B26A-3BC3688FA36F}">
      <dsp:nvSpPr>
        <dsp:cNvPr id="0" name=""/>
        <dsp:cNvSpPr/>
      </dsp:nvSpPr>
      <dsp:spPr>
        <a:xfrm>
          <a:off x="2753644" y="210"/>
          <a:ext cx="2961732" cy="9450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Reguła kontrastu</a:t>
          </a:r>
          <a:endParaRPr lang="pl-PL" sz="2300" kern="1200" dirty="0"/>
        </a:p>
      </dsp:txBody>
      <dsp:txXfrm>
        <a:off x="2753644" y="210"/>
        <a:ext cx="2961732" cy="945023"/>
      </dsp:txXfrm>
    </dsp:sp>
    <dsp:sp modelId="{ADCC0CAD-0A74-4CCB-A5C2-6DA14BB7D664}">
      <dsp:nvSpPr>
        <dsp:cNvPr id="0" name=""/>
        <dsp:cNvSpPr/>
      </dsp:nvSpPr>
      <dsp:spPr>
        <a:xfrm>
          <a:off x="1860914" y="725633"/>
          <a:ext cx="4455156" cy="4455156"/>
        </a:xfrm>
        <a:custGeom>
          <a:avLst/>
          <a:gdLst/>
          <a:ahLst/>
          <a:cxnLst/>
          <a:rect l="0" t="0" r="0" b="0"/>
          <a:pathLst>
            <a:path>
              <a:moveTo>
                <a:pt x="3195052" y="221064"/>
              </a:moveTo>
              <a:arcTo wR="2227578" hR="2227578" stAng="17744509" swAng="510982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BD16F-72DC-49D6-BEFE-B1E29B9319F0}">
      <dsp:nvSpPr>
        <dsp:cNvPr id="0" name=""/>
        <dsp:cNvSpPr/>
      </dsp:nvSpPr>
      <dsp:spPr>
        <a:xfrm>
          <a:off x="5064188" y="1113999"/>
          <a:ext cx="2198924" cy="9450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Efekt świeżości  - pierwszeństwa</a:t>
          </a:r>
          <a:endParaRPr lang="pl-PL" sz="2300" kern="1200" dirty="0"/>
        </a:p>
      </dsp:txBody>
      <dsp:txXfrm>
        <a:off x="5064188" y="1113999"/>
        <a:ext cx="2198924" cy="945023"/>
      </dsp:txXfrm>
    </dsp:sp>
    <dsp:sp modelId="{F0DF9271-C130-495D-9F3D-612A0FE509D7}">
      <dsp:nvSpPr>
        <dsp:cNvPr id="0" name=""/>
        <dsp:cNvSpPr/>
      </dsp:nvSpPr>
      <dsp:spPr>
        <a:xfrm>
          <a:off x="2006932" y="472721"/>
          <a:ext cx="4455156" cy="4455156"/>
        </a:xfrm>
        <a:custGeom>
          <a:avLst/>
          <a:gdLst/>
          <a:ahLst/>
          <a:cxnLst/>
          <a:rect l="0" t="0" r="0" b="0"/>
          <a:pathLst>
            <a:path>
              <a:moveTo>
                <a:pt x="4364511" y="1598593"/>
              </a:moveTo>
              <a:arcTo wR="2227578" hR="2227578" stAng="20615925" swAng="1968150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60ACB-F965-4632-9276-F0D5CE5659EB}">
      <dsp:nvSpPr>
        <dsp:cNvPr id="0" name=""/>
        <dsp:cNvSpPr/>
      </dsp:nvSpPr>
      <dsp:spPr>
        <a:xfrm>
          <a:off x="4959072" y="3341577"/>
          <a:ext cx="2409155" cy="9450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Odmowa wycofanie</a:t>
          </a:r>
          <a:endParaRPr lang="pl-PL" sz="2300" kern="1200" dirty="0"/>
        </a:p>
      </dsp:txBody>
      <dsp:txXfrm>
        <a:off x="4959072" y="3341577"/>
        <a:ext cx="2409155" cy="945023"/>
      </dsp:txXfrm>
    </dsp:sp>
    <dsp:sp modelId="{E16FA6A9-D819-4BEC-AE98-30DEA11D820A}">
      <dsp:nvSpPr>
        <dsp:cNvPr id="0" name=""/>
        <dsp:cNvSpPr/>
      </dsp:nvSpPr>
      <dsp:spPr>
        <a:xfrm>
          <a:off x="1860914" y="219810"/>
          <a:ext cx="4455156" cy="4455156"/>
        </a:xfrm>
        <a:custGeom>
          <a:avLst/>
          <a:gdLst/>
          <a:ahLst/>
          <a:cxnLst/>
          <a:rect l="0" t="0" r="0" b="0"/>
          <a:pathLst>
            <a:path>
              <a:moveTo>
                <a:pt x="3481533" y="4068692"/>
              </a:moveTo>
              <a:arcTo wR="2227578" hR="2227578" stAng="3344509" swAng="510982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F54EC3-BD9E-4AB4-AB3C-D76FAED649EC}">
      <dsp:nvSpPr>
        <dsp:cNvPr id="0" name=""/>
        <dsp:cNvSpPr/>
      </dsp:nvSpPr>
      <dsp:spPr>
        <a:xfrm>
          <a:off x="2820494" y="4455366"/>
          <a:ext cx="2828033" cy="9450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Reguła wzajemności</a:t>
          </a:r>
          <a:endParaRPr lang="pl-PL" sz="2300" kern="1200" dirty="0"/>
        </a:p>
      </dsp:txBody>
      <dsp:txXfrm>
        <a:off x="2820494" y="4455366"/>
        <a:ext cx="2828033" cy="945023"/>
      </dsp:txXfrm>
    </dsp:sp>
    <dsp:sp modelId="{F1A528AE-CFF8-4460-8299-8B2DBC9622BA}">
      <dsp:nvSpPr>
        <dsp:cNvPr id="0" name=""/>
        <dsp:cNvSpPr/>
      </dsp:nvSpPr>
      <dsp:spPr>
        <a:xfrm>
          <a:off x="2152951" y="219810"/>
          <a:ext cx="4455156" cy="4455156"/>
        </a:xfrm>
        <a:custGeom>
          <a:avLst/>
          <a:gdLst/>
          <a:ahLst/>
          <a:cxnLst/>
          <a:rect l="0" t="0" r="0" b="0"/>
          <a:pathLst>
            <a:path>
              <a:moveTo>
                <a:pt x="1260104" y="4234092"/>
              </a:moveTo>
              <a:arcTo wR="2227578" hR="2227578" stAng="6944509" swAng="510982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D4816-B6EA-4AF1-B5F4-8E41D893211A}">
      <dsp:nvSpPr>
        <dsp:cNvPr id="0" name=""/>
        <dsp:cNvSpPr/>
      </dsp:nvSpPr>
      <dsp:spPr>
        <a:xfrm>
          <a:off x="1177326" y="3341577"/>
          <a:ext cx="2256090" cy="9450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Reguła zaangażowania</a:t>
          </a:r>
          <a:endParaRPr lang="pl-PL" sz="2300" kern="1200" dirty="0"/>
        </a:p>
      </dsp:txBody>
      <dsp:txXfrm>
        <a:off x="1177326" y="3341577"/>
        <a:ext cx="2256090" cy="945023"/>
      </dsp:txXfrm>
    </dsp:sp>
    <dsp:sp modelId="{58E027CD-6021-4900-A32E-FC2C38AEEE05}">
      <dsp:nvSpPr>
        <dsp:cNvPr id="0" name=""/>
        <dsp:cNvSpPr/>
      </dsp:nvSpPr>
      <dsp:spPr>
        <a:xfrm>
          <a:off x="2006932" y="472721"/>
          <a:ext cx="4455156" cy="4455156"/>
        </a:xfrm>
        <a:custGeom>
          <a:avLst/>
          <a:gdLst/>
          <a:ahLst/>
          <a:cxnLst/>
          <a:rect l="0" t="0" r="0" b="0"/>
          <a:pathLst>
            <a:path>
              <a:moveTo>
                <a:pt x="90644" y="2856562"/>
              </a:moveTo>
              <a:arcTo wR="2227578" hR="2227578" stAng="9815925" swAng="1968150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D097D-8D22-495D-9EDA-EF0296F126D5}">
      <dsp:nvSpPr>
        <dsp:cNvPr id="0" name=""/>
        <dsp:cNvSpPr/>
      </dsp:nvSpPr>
      <dsp:spPr>
        <a:xfrm>
          <a:off x="1139060" y="1113999"/>
          <a:ext cx="2332623" cy="94502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Stopa w drzwi</a:t>
          </a:r>
          <a:endParaRPr lang="pl-PL" sz="2300" kern="1200" dirty="0"/>
        </a:p>
      </dsp:txBody>
      <dsp:txXfrm>
        <a:off x="1139060" y="1113999"/>
        <a:ext cx="2332623" cy="945023"/>
      </dsp:txXfrm>
    </dsp:sp>
    <dsp:sp modelId="{FD6BF0E8-9416-4C06-B28E-8C9E0FC2CF91}">
      <dsp:nvSpPr>
        <dsp:cNvPr id="0" name=""/>
        <dsp:cNvSpPr/>
      </dsp:nvSpPr>
      <dsp:spPr>
        <a:xfrm>
          <a:off x="2152951" y="725633"/>
          <a:ext cx="4455156" cy="4455156"/>
        </a:xfrm>
        <a:custGeom>
          <a:avLst/>
          <a:gdLst/>
          <a:ahLst/>
          <a:cxnLst/>
          <a:rect l="0" t="0" r="0" b="0"/>
          <a:pathLst>
            <a:path>
              <a:moveTo>
                <a:pt x="973623" y="386464"/>
              </a:moveTo>
              <a:arcTo wR="2227578" hR="2227578" stAng="14144509" swAng="510982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2831F6-EF7F-4D38-85C7-F38621FF6A9B}">
      <dsp:nvSpPr>
        <dsp:cNvPr id="0" name=""/>
        <dsp:cNvSpPr/>
      </dsp:nvSpPr>
      <dsp:spPr>
        <a:xfrm>
          <a:off x="0" y="3631683"/>
          <a:ext cx="8229600" cy="119199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b="1" kern="1200" dirty="0" smtClean="0">
              <a:solidFill>
                <a:srgbClr val="C00000"/>
              </a:solidFill>
            </a:rPr>
            <a:t>WYKONANIE</a:t>
          </a:r>
          <a:endParaRPr lang="pl-PL" sz="4200" b="1" kern="1200" dirty="0">
            <a:solidFill>
              <a:srgbClr val="C00000"/>
            </a:solidFill>
          </a:endParaRPr>
        </a:p>
      </dsp:txBody>
      <dsp:txXfrm>
        <a:off x="0" y="3631683"/>
        <a:ext cx="8229600" cy="1191999"/>
      </dsp:txXfrm>
    </dsp:sp>
    <dsp:sp modelId="{CA1C4A19-5CE5-47B1-85BE-B92E2942D4E1}">
      <dsp:nvSpPr>
        <dsp:cNvPr id="0" name=""/>
        <dsp:cNvSpPr/>
      </dsp:nvSpPr>
      <dsp:spPr>
        <a:xfrm rot="10800000">
          <a:off x="0" y="1816268"/>
          <a:ext cx="8229600" cy="1833295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b="1" kern="1200" dirty="0" smtClean="0">
              <a:solidFill>
                <a:srgbClr val="C00000"/>
              </a:solidFill>
            </a:rPr>
            <a:t>UZASADNIENIE </a:t>
          </a:r>
          <a:r>
            <a:rPr lang="pl-PL" sz="7200" b="1" kern="1200" dirty="0" smtClean="0">
              <a:solidFill>
                <a:srgbClr val="C00000"/>
              </a:solidFill>
            </a:rPr>
            <a:t>!!!</a:t>
          </a:r>
          <a:endParaRPr lang="pl-PL" sz="7200" b="1" kern="1200" dirty="0">
            <a:solidFill>
              <a:srgbClr val="C00000"/>
            </a:solidFill>
          </a:endParaRPr>
        </a:p>
      </dsp:txBody>
      <dsp:txXfrm rot="10800000">
        <a:off x="0" y="1816268"/>
        <a:ext cx="8229600" cy="1833295"/>
      </dsp:txXfrm>
    </dsp:sp>
    <dsp:sp modelId="{2578126C-A569-43CC-875E-18202C22CED0}">
      <dsp:nvSpPr>
        <dsp:cNvPr id="0" name=""/>
        <dsp:cNvSpPr/>
      </dsp:nvSpPr>
      <dsp:spPr>
        <a:xfrm rot="10800000">
          <a:off x="0" y="852"/>
          <a:ext cx="8229600" cy="1833295"/>
        </a:xfrm>
        <a:prstGeom prst="upArrowCallou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704" tIns="298704" rIns="298704" bIns="29870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200" b="1" kern="1200" dirty="0" smtClean="0">
              <a:solidFill>
                <a:srgbClr val="C00000"/>
              </a:solidFill>
            </a:rPr>
            <a:t>NIE</a:t>
          </a:r>
          <a:endParaRPr lang="pl-PL" sz="4200" b="1" kern="1200" dirty="0">
            <a:solidFill>
              <a:srgbClr val="C00000"/>
            </a:solidFill>
          </a:endParaRPr>
        </a:p>
      </dsp:txBody>
      <dsp:txXfrm rot="10800000">
        <a:off x="0" y="852"/>
        <a:ext cx="8229600" cy="18332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738F4C-36B4-40B6-ABBB-2C3FEB774989}">
      <dsp:nvSpPr>
        <dsp:cNvPr id="0" name=""/>
        <dsp:cNvSpPr/>
      </dsp:nvSpPr>
      <dsp:spPr>
        <a:xfrm>
          <a:off x="0" y="20355"/>
          <a:ext cx="8435280" cy="79450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„Zdarta płyta” – skuteczny ten, kto jest w prawie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20355"/>
        <a:ext cx="8435280" cy="794503"/>
      </dsp:txXfrm>
    </dsp:sp>
    <dsp:sp modelId="{859A1AEC-EC21-4152-8644-AD00F3ADDFA7}">
      <dsp:nvSpPr>
        <dsp:cNvPr id="0" name=""/>
        <dsp:cNvSpPr/>
      </dsp:nvSpPr>
      <dsp:spPr>
        <a:xfrm>
          <a:off x="0" y="720081"/>
          <a:ext cx="8435280" cy="79450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„Stawianie granic” – informacja zwrotna, warunek, wykonania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720081"/>
        <a:ext cx="8435280" cy="794503"/>
      </dsp:txXfrm>
    </dsp:sp>
    <dsp:sp modelId="{EF979A8B-2CE4-4A34-968F-2E825E96F390}">
      <dsp:nvSpPr>
        <dsp:cNvPr id="0" name=""/>
        <dsp:cNvSpPr/>
      </dsp:nvSpPr>
      <dsp:spPr>
        <a:xfrm>
          <a:off x="0" y="1638161"/>
          <a:ext cx="8435280" cy="79450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„Zamglanie” – </a:t>
          </a:r>
          <a:r>
            <a:rPr lang="pl-PL" sz="2000" b="1" i="1" kern="1200" dirty="0" smtClean="0">
              <a:solidFill>
                <a:schemeClr val="tx1"/>
              </a:solidFill>
            </a:rPr>
            <a:t>„Być może …”</a:t>
          </a:r>
          <a:endParaRPr lang="pl-PL" sz="2000" b="1" i="1" kern="1200" dirty="0">
            <a:solidFill>
              <a:schemeClr val="tx1"/>
            </a:solidFill>
          </a:endParaRPr>
        </a:p>
      </dsp:txBody>
      <dsp:txXfrm>
        <a:off x="0" y="1638161"/>
        <a:ext cx="8435280" cy="794503"/>
      </dsp:txXfrm>
    </dsp:sp>
    <dsp:sp modelId="{426B42A1-256B-4049-9E53-F3252B9106A9}">
      <dsp:nvSpPr>
        <dsp:cNvPr id="0" name=""/>
        <dsp:cNvSpPr/>
      </dsp:nvSpPr>
      <dsp:spPr>
        <a:xfrm>
          <a:off x="0" y="2447064"/>
          <a:ext cx="8435280" cy="79450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„Demaskowanie aluzji” – </a:t>
          </a:r>
          <a:r>
            <a:rPr lang="pl-PL" sz="2000" b="1" i="1" kern="1200" dirty="0" smtClean="0">
              <a:solidFill>
                <a:schemeClr val="tx1"/>
              </a:solidFill>
            </a:rPr>
            <a:t>„A co konkretnie …?” </a:t>
          </a:r>
          <a:endParaRPr lang="pl-PL" sz="2000" b="1" i="1" kern="1200" dirty="0">
            <a:solidFill>
              <a:schemeClr val="tx1"/>
            </a:solidFill>
          </a:endParaRPr>
        </a:p>
      </dsp:txBody>
      <dsp:txXfrm>
        <a:off x="0" y="2447064"/>
        <a:ext cx="8435280" cy="794503"/>
      </dsp:txXfrm>
    </dsp:sp>
    <dsp:sp modelId="{A166DAEC-134C-4D85-A80F-4FB3105BE08D}">
      <dsp:nvSpPr>
        <dsp:cNvPr id="0" name=""/>
        <dsp:cNvSpPr/>
      </dsp:nvSpPr>
      <dsp:spPr>
        <a:xfrm>
          <a:off x="0" y="3255967"/>
          <a:ext cx="8435280" cy="79450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„Zamiana oceny na opinie” – </a:t>
          </a:r>
          <a:r>
            <a:rPr lang="pl-PL" sz="2000" b="1" i="1" kern="1200" dirty="0" smtClean="0">
              <a:solidFill>
                <a:schemeClr val="tx1"/>
              </a:solidFill>
            </a:rPr>
            <a:t>„Tak, zgadzam się …” lub „Nie, nie zgadam się mam inne zdanie …”</a:t>
          </a:r>
          <a:endParaRPr lang="pl-PL" sz="2000" b="1" i="1" kern="1200" dirty="0">
            <a:solidFill>
              <a:schemeClr val="tx1"/>
            </a:solidFill>
          </a:endParaRPr>
        </a:p>
      </dsp:txBody>
      <dsp:txXfrm>
        <a:off x="0" y="3255967"/>
        <a:ext cx="8435280" cy="794503"/>
      </dsp:txXfrm>
    </dsp:sp>
    <dsp:sp modelId="{4C320BEC-BD88-4FF9-8D16-F75DAB0C1E69}">
      <dsp:nvSpPr>
        <dsp:cNvPr id="0" name=""/>
        <dsp:cNvSpPr/>
      </dsp:nvSpPr>
      <dsp:spPr>
        <a:xfrm>
          <a:off x="0" y="4064870"/>
          <a:ext cx="8435280" cy="79450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„Poszukiwanie informacji” – </a:t>
          </a:r>
          <a:r>
            <a:rPr lang="pl-PL" sz="2000" b="1" i="1" kern="1200" dirty="0" smtClean="0">
              <a:solidFill>
                <a:schemeClr val="tx1"/>
              </a:solidFill>
            </a:rPr>
            <a:t>„Na jakiej podstawie …?” </a:t>
          </a:r>
          <a:endParaRPr lang="pl-PL" sz="2000" b="1" i="1" kern="1200" dirty="0">
            <a:solidFill>
              <a:schemeClr val="tx1"/>
            </a:solidFill>
          </a:endParaRPr>
        </a:p>
      </dsp:txBody>
      <dsp:txXfrm>
        <a:off x="0" y="4064870"/>
        <a:ext cx="8435280" cy="794503"/>
      </dsp:txXfrm>
    </dsp:sp>
    <dsp:sp modelId="{2E8EDD86-CDAF-4E83-A231-E4DE9B10B842}">
      <dsp:nvSpPr>
        <dsp:cNvPr id="0" name=""/>
        <dsp:cNvSpPr/>
      </dsp:nvSpPr>
      <dsp:spPr>
        <a:xfrm>
          <a:off x="0" y="4873773"/>
          <a:ext cx="8435280" cy="794503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>
              <a:solidFill>
                <a:schemeClr val="tx1"/>
              </a:solidFill>
            </a:rPr>
            <a:t>„Uprzedzanie” – przyznanie się do błędu</a:t>
          </a:r>
          <a:endParaRPr lang="pl-PL" sz="2000" b="1" kern="1200" dirty="0">
            <a:solidFill>
              <a:schemeClr val="tx1"/>
            </a:solidFill>
          </a:endParaRPr>
        </a:p>
      </dsp:txBody>
      <dsp:txXfrm>
        <a:off x="0" y="4873773"/>
        <a:ext cx="8435280" cy="794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dirty="0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608839-88F7-4968-B24D-50B94D7BF9E4}" type="datetimeFigureOut">
              <a:rPr lang="pl-PL" smtClean="0"/>
              <a:t>2017-04-06</a:t>
            </a:fld>
            <a:endParaRPr lang="pl-PL" dirty="0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 dirty="0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EB25983-8CDE-469F-AFD2-836C78307EE1}" type="slidenum">
              <a:rPr lang="pl-PL" smtClean="0"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48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KOMUNUKACJA W NEGOCJACJACJACH</a:t>
            </a:r>
            <a:endParaRPr lang="pl-PL" sz="480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707904" y="3356992"/>
            <a:ext cx="5112568" cy="2160240"/>
          </a:xfrm>
        </p:spPr>
        <p:txBody>
          <a:bodyPr>
            <a:normAutofit/>
          </a:bodyPr>
          <a:lstStyle/>
          <a:p>
            <a:endParaRPr lang="pl-PL" dirty="0" smtClean="0">
              <a:solidFill>
                <a:srgbClr val="898989"/>
              </a:solidFill>
            </a:endParaRPr>
          </a:p>
          <a:p>
            <a:endParaRPr lang="pl-PL" dirty="0" smtClean="0">
              <a:solidFill>
                <a:srgbClr val="898989"/>
              </a:solidFill>
            </a:endParaRPr>
          </a:p>
          <a:p>
            <a:r>
              <a:rPr lang="pl-PL" sz="1400" b="1" dirty="0" smtClean="0">
                <a:solidFill>
                  <a:schemeClr val="tx1"/>
                </a:solidFill>
              </a:rPr>
              <a:t>Dr </a:t>
            </a:r>
            <a:r>
              <a:rPr lang="pl-PL" sz="1400" b="1" dirty="0" smtClean="0">
                <a:solidFill>
                  <a:schemeClr val="tx1"/>
                </a:solidFill>
              </a:rPr>
              <a:t> </a:t>
            </a:r>
            <a:r>
              <a:rPr lang="pl-PL" sz="1400" b="1" dirty="0" smtClean="0">
                <a:solidFill>
                  <a:schemeClr val="tx1"/>
                </a:solidFill>
              </a:rPr>
              <a:t>hab. </a:t>
            </a:r>
            <a:r>
              <a:rPr lang="pl-PL" sz="1400" b="1" dirty="0" smtClean="0">
                <a:solidFill>
                  <a:schemeClr val="tx1"/>
                </a:solidFill>
              </a:rPr>
              <a:t>Sławomir Winch</a:t>
            </a:r>
          </a:p>
          <a:p>
            <a:r>
              <a:rPr lang="pl-PL" sz="1400" b="1" dirty="0" smtClean="0">
                <a:solidFill>
                  <a:schemeClr val="tx1"/>
                </a:solidFill>
              </a:rPr>
              <a:t>SGH w Warszawie</a:t>
            </a:r>
            <a:endParaRPr lang="pl-PL" sz="1400" b="1" dirty="0" smtClean="0">
              <a:solidFill>
                <a:schemeClr val="tx1"/>
              </a:solidFill>
            </a:endParaRPr>
          </a:p>
          <a:p>
            <a:r>
              <a:rPr lang="pl-PL" sz="1400" b="1" dirty="0" smtClean="0">
                <a:solidFill>
                  <a:schemeClr val="tx1"/>
                </a:solidFill>
              </a:rPr>
              <a:t>Szkoła Zamówień Publicznych – czerwiec </a:t>
            </a:r>
            <a:r>
              <a:rPr lang="pl-PL" sz="1400" b="1" dirty="0" smtClean="0">
                <a:solidFill>
                  <a:schemeClr val="tx1"/>
                </a:solidFill>
              </a:rPr>
              <a:t>2017r</a:t>
            </a:r>
            <a:endParaRPr lang="pl-PL" sz="1400" b="1" dirty="0" smtClean="0">
              <a:solidFill>
                <a:schemeClr val="tx1"/>
              </a:solidFill>
            </a:endParaRPr>
          </a:p>
          <a:p>
            <a:endParaRPr lang="pl-PL" sz="14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/>
              <a:t>Typy reprezentacji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17170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rgbClr val="7030A0"/>
                </a:solidFill>
              </a:rPr>
              <a:t>Ja – inni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>
                <a:solidFill>
                  <a:srgbClr val="FF0000"/>
                </a:solidFill>
              </a:rPr>
              <a:t>  uzasadnienia – własne potrzeby vs otoczenie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rgbClr val="7030A0"/>
                </a:solidFill>
              </a:rPr>
              <a:t>Zadaniowiec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>
                <a:solidFill>
                  <a:srgbClr val="FF0000"/>
                </a:solidFill>
              </a:rPr>
              <a:t>ogólne sformułowania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rgbClr val="7030A0"/>
                </a:solidFill>
              </a:rPr>
              <a:t>Szczegółowiec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>
                <a:solidFill>
                  <a:srgbClr val="FF0000"/>
                </a:solidFill>
              </a:rPr>
              <a:t>konkrety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rgbClr val="7030A0"/>
                </a:solidFill>
              </a:rPr>
              <a:t>Problemowiec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>
                <a:solidFill>
                  <a:srgbClr val="FF0000"/>
                </a:solidFill>
              </a:rPr>
              <a:t>obawy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b="1" dirty="0" smtClean="0">
                <a:solidFill>
                  <a:srgbClr val="7030A0"/>
                </a:solidFill>
              </a:rPr>
              <a:t>Dziura w całym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i="1" dirty="0" smtClean="0">
                <a:solidFill>
                  <a:srgbClr val="FF0000"/>
                </a:solidFill>
              </a:rPr>
              <a:t>obawy + negatywna ocena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/>
              <a:t>Przeciwdziałanie obiekcjom</a:t>
            </a:r>
            <a:endParaRPr lang="pl-PL" sz="3600" b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9600" cy="4929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>
                <a:solidFill>
                  <a:srgbClr val="002060"/>
                </a:solidFill>
              </a:rPr>
              <a:t>Reguły</a:t>
            </a:r>
            <a:r>
              <a:rPr lang="pl-PL" sz="3200" b="1" dirty="0" smtClean="0">
                <a:solidFill>
                  <a:srgbClr val="002060"/>
                </a:solidFill>
              </a:rPr>
              <a:t> </a:t>
            </a:r>
            <a:r>
              <a:rPr lang="pl-PL" sz="3200" b="1" dirty="0" smtClean="0">
                <a:solidFill>
                  <a:srgbClr val="002060"/>
                </a:solidFill>
              </a:rPr>
              <a:t>wpływu społecznego</a:t>
            </a:r>
            <a:endParaRPr lang="pl-PL" sz="32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196752"/>
          <a:ext cx="85072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TECHNIKI ASERTYWNE</a:t>
            </a:r>
            <a:endParaRPr lang="pl-PL" b="1" dirty="0"/>
          </a:p>
        </p:txBody>
      </p:sp>
      <p:graphicFrame>
        <p:nvGraphicFramePr>
          <p:cNvPr id="10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457200" y="908721"/>
          <a:ext cx="8229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1347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Techniki</a:t>
            </a:r>
            <a:endParaRPr lang="pl-PL" b="1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43528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3462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/>
            <a:r>
              <a:rPr lang="pl-PL" sz="4800" dirty="0" smtClean="0"/>
              <a:t>Dziękuję za uwagę</a:t>
            </a:r>
          </a:p>
          <a:p>
            <a:pPr algn="ctr"/>
            <a:endParaRPr lang="pl-PL" sz="4800" dirty="0"/>
          </a:p>
          <a:p>
            <a:pPr algn="ctr">
              <a:buNone/>
            </a:pPr>
            <a:r>
              <a:rPr lang="pl-PL" i="1" dirty="0" smtClean="0"/>
              <a:t>Sławomir Winch</a:t>
            </a:r>
            <a:endParaRPr lang="pl-PL" i="1" dirty="0"/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167</Words>
  <Application>Microsoft Office PowerPoint</Application>
  <PresentationFormat>Pokaz na ekranie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7</vt:i4>
      </vt:variant>
    </vt:vector>
  </HeadingPairs>
  <TitlesOfParts>
    <vt:vector size="9" baseType="lpstr">
      <vt:lpstr>Motyw pakietu Office</vt:lpstr>
      <vt:lpstr>Hol</vt:lpstr>
      <vt:lpstr>KOMUNUKACJA W NEGOCJACJACJACH</vt:lpstr>
      <vt:lpstr>Typy reprezentacji</vt:lpstr>
      <vt:lpstr>Przeciwdziałanie obiekcjom</vt:lpstr>
      <vt:lpstr>Reguły wpływu społecznego</vt:lpstr>
      <vt:lpstr>TECHNIKI ASERTYWNE</vt:lpstr>
      <vt:lpstr>Techniki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KOMUNUKACJA W NEGOCJACJACJACH</dc:title>
  <dc:creator>Ania</dc:creator>
  <cp:lastModifiedBy>Ania</cp:lastModifiedBy>
  <cp:revision>1</cp:revision>
  <dcterms:created xsi:type="dcterms:W3CDTF">2017-04-06T09:01:50Z</dcterms:created>
  <dcterms:modified xsi:type="dcterms:W3CDTF">2017-04-06T09:24:14Z</dcterms:modified>
</cp:coreProperties>
</file>